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986396-FE49-415A-9BAD-22F2C21EDAB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1E9C635-8B8F-49AD-800C-A89723643E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a:extLst>
              <a:ext uri="{FF2B5EF4-FFF2-40B4-BE49-F238E27FC236}">
                <a16:creationId xmlns:a16="http://schemas.microsoft.com/office/drawing/2014/main" id="{7FCB135B-528A-42E1-8037-05820240EE7C}"/>
              </a:ext>
            </a:extLst>
          </p:cNvPr>
          <p:cNvSpPr>
            <a:spLocks noGrp="1"/>
          </p:cNvSpPr>
          <p:nvPr>
            <p:ph type="dt" sz="half" idx="10"/>
          </p:nvPr>
        </p:nvSpPr>
        <p:spPr/>
        <p:txBody>
          <a:bodyPr/>
          <a:lstStyle/>
          <a:p>
            <a:fld id="{B136D95F-DDF5-43EF-86E6-837AAD958A51}" type="datetimeFigureOut">
              <a:rPr lang="fr-FR" smtClean="0"/>
              <a:t>10/06/2017</a:t>
            </a:fld>
            <a:endParaRPr lang="fr-FR"/>
          </a:p>
        </p:txBody>
      </p:sp>
      <p:sp>
        <p:nvSpPr>
          <p:cNvPr id="5" name="Espace réservé du pied de page 4">
            <a:extLst>
              <a:ext uri="{FF2B5EF4-FFF2-40B4-BE49-F238E27FC236}">
                <a16:creationId xmlns:a16="http://schemas.microsoft.com/office/drawing/2014/main" id="{BEB7BD70-ADB2-443A-A9C7-2B01596D127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7944EF8-B588-4A0D-8700-416F45903CD6}"/>
              </a:ext>
            </a:extLst>
          </p:cNvPr>
          <p:cNvSpPr>
            <a:spLocks noGrp="1"/>
          </p:cNvSpPr>
          <p:nvPr>
            <p:ph type="sldNum" sz="quarter" idx="12"/>
          </p:nvPr>
        </p:nvSpPr>
        <p:spPr/>
        <p:txBody>
          <a:bodyPr/>
          <a:lstStyle/>
          <a:p>
            <a:fld id="{1519992E-2043-45FD-A5FA-2CFD4BD86EED}" type="slidenum">
              <a:rPr lang="fr-FR" smtClean="0"/>
              <a:t>‹N°›</a:t>
            </a:fld>
            <a:endParaRPr lang="fr-FR"/>
          </a:p>
        </p:txBody>
      </p:sp>
    </p:spTree>
    <p:extLst>
      <p:ext uri="{BB962C8B-B14F-4D97-AF65-F5344CB8AC3E}">
        <p14:creationId xmlns:p14="http://schemas.microsoft.com/office/powerpoint/2010/main" val="945623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8B937B-10D9-4B1F-A359-942C588C4C0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BB712E3-94D8-4421-BE5F-97C2F3537508}"/>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7971BC1-DC10-454A-A05C-ABAFEE0C90AB}"/>
              </a:ext>
            </a:extLst>
          </p:cNvPr>
          <p:cNvSpPr>
            <a:spLocks noGrp="1"/>
          </p:cNvSpPr>
          <p:nvPr>
            <p:ph type="dt" sz="half" idx="10"/>
          </p:nvPr>
        </p:nvSpPr>
        <p:spPr/>
        <p:txBody>
          <a:bodyPr/>
          <a:lstStyle/>
          <a:p>
            <a:fld id="{B136D95F-DDF5-43EF-86E6-837AAD958A51}" type="datetimeFigureOut">
              <a:rPr lang="fr-FR" smtClean="0"/>
              <a:t>10/06/2017</a:t>
            </a:fld>
            <a:endParaRPr lang="fr-FR"/>
          </a:p>
        </p:txBody>
      </p:sp>
      <p:sp>
        <p:nvSpPr>
          <p:cNvPr id="5" name="Espace réservé du pied de page 4">
            <a:extLst>
              <a:ext uri="{FF2B5EF4-FFF2-40B4-BE49-F238E27FC236}">
                <a16:creationId xmlns:a16="http://schemas.microsoft.com/office/drawing/2014/main" id="{E9F3D564-FE5D-4EBD-906E-719008732D9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3C053EE-6DD2-46CA-AA83-17683984B8A3}"/>
              </a:ext>
            </a:extLst>
          </p:cNvPr>
          <p:cNvSpPr>
            <a:spLocks noGrp="1"/>
          </p:cNvSpPr>
          <p:nvPr>
            <p:ph type="sldNum" sz="quarter" idx="12"/>
          </p:nvPr>
        </p:nvSpPr>
        <p:spPr/>
        <p:txBody>
          <a:bodyPr/>
          <a:lstStyle/>
          <a:p>
            <a:fld id="{1519992E-2043-45FD-A5FA-2CFD4BD86EED}" type="slidenum">
              <a:rPr lang="fr-FR" smtClean="0"/>
              <a:t>‹N°›</a:t>
            </a:fld>
            <a:endParaRPr lang="fr-FR"/>
          </a:p>
        </p:txBody>
      </p:sp>
    </p:spTree>
    <p:extLst>
      <p:ext uri="{BB962C8B-B14F-4D97-AF65-F5344CB8AC3E}">
        <p14:creationId xmlns:p14="http://schemas.microsoft.com/office/powerpoint/2010/main" val="472963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D14BB8E-0840-4A25-86C0-9AB8248DCDF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7498F3C-1484-497B-A52D-A9A041C65C80}"/>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31152AE-0E56-4AFE-9325-0513E50CF3A3}"/>
              </a:ext>
            </a:extLst>
          </p:cNvPr>
          <p:cNvSpPr>
            <a:spLocks noGrp="1"/>
          </p:cNvSpPr>
          <p:nvPr>
            <p:ph type="dt" sz="half" idx="10"/>
          </p:nvPr>
        </p:nvSpPr>
        <p:spPr/>
        <p:txBody>
          <a:bodyPr/>
          <a:lstStyle/>
          <a:p>
            <a:fld id="{B136D95F-DDF5-43EF-86E6-837AAD958A51}" type="datetimeFigureOut">
              <a:rPr lang="fr-FR" smtClean="0"/>
              <a:t>10/06/2017</a:t>
            </a:fld>
            <a:endParaRPr lang="fr-FR"/>
          </a:p>
        </p:txBody>
      </p:sp>
      <p:sp>
        <p:nvSpPr>
          <p:cNvPr id="5" name="Espace réservé du pied de page 4">
            <a:extLst>
              <a:ext uri="{FF2B5EF4-FFF2-40B4-BE49-F238E27FC236}">
                <a16:creationId xmlns:a16="http://schemas.microsoft.com/office/drawing/2014/main" id="{44207D70-BAC5-4441-A6F3-939B684D50C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5359041-D3DD-441E-9FDB-BFC0E82F7638}"/>
              </a:ext>
            </a:extLst>
          </p:cNvPr>
          <p:cNvSpPr>
            <a:spLocks noGrp="1"/>
          </p:cNvSpPr>
          <p:nvPr>
            <p:ph type="sldNum" sz="quarter" idx="12"/>
          </p:nvPr>
        </p:nvSpPr>
        <p:spPr/>
        <p:txBody>
          <a:bodyPr/>
          <a:lstStyle/>
          <a:p>
            <a:fld id="{1519992E-2043-45FD-A5FA-2CFD4BD86EED}" type="slidenum">
              <a:rPr lang="fr-FR" smtClean="0"/>
              <a:t>‹N°›</a:t>
            </a:fld>
            <a:endParaRPr lang="fr-FR"/>
          </a:p>
        </p:txBody>
      </p:sp>
    </p:spTree>
    <p:extLst>
      <p:ext uri="{BB962C8B-B14F-4D97-AF65-F5344CB8AC3E}">
        <p14:creationId xmlns:p14="http://schemas.microsoft.com/office/powerpoint/2010/main" val="3236837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CB924F-3513-4894-A47B-BBCE99644C4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E30B731-E5A0-4EEF-97D2-50AA2DFE0E8A}"/>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11E15D2-DE69-4675-8907-50AD7F787534}"/>
              </a:ext>
            </a:extLst>
          </p:cNvPr>
          <p:cNvSpPr>
            <a:spLocks noGrp="1"/>
          </p:cNvSpPr>
          <p:nvPr>
            <p:ph type="dt" sz="half" idx="10"/>
          </p:nvPr>
        </p:nvSpPr>
        <p:spPr/>
        <p:txBody>
          <a:bodyPr/>
          <a:lstStyle/>
          <a:p>
            <a:fld id="{B136D95F-DDF5-43EF-86E6-837AAD958A51}" type="datetimeFigureOut">
              <a:rPr lang="fr-FR" smtClean="0"/>
              <a:t>10/06/2017</a:t>
            </a:fld>
            <a:endParaRPr lang="fr-FR"/>
          </a:p>
        </p:txBody>
      </p:sp>
      <p:sp>
        <p:nvSpPr>
          <p:cNvPr id="5" name="Espace réservé du pied de page 4">
            <a:extLst>
              <a:ext uri="{FF2B5EF4-FFF2-40B4-BE49-F238E27FC236}">
                <a16:creationId xmlns:a16="http://schemas.microsoft.com/office/drawing/2014/main" id="{065A163C-DA81-4272-8CEF-5DB661DDB35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42964D6-79BD-4C74-AA85-7F83A1A7D751}"/>
              </a:ext>
            </a:extLst>
          </p:cNvPr>
          <p:cNvSpPr>
            <a:spLocks noGrp="1"/>
          </p:cNvSpPr>
          <p:nvPr>
            <p:ph type="sldNum" sz="quarter" idx="12"/>
          </p:nvPr>
        </p:nvSpPr>
        <p:spPr/>
        <p:txBody>
          <a:bodyPr/>
          <a:lstStyle/>
          <a:p>
            <a:fld id="{1519992E-2043-45FD-A5FA-2CFD4BD86EED}" type="slidenum">
              <a:rPr lang="fr-FR" smtClean="0"/>
              <a:t>‹N°›</a:t>
            </a:fld>
            <a:endParaRPr lang="fr-FR"/>
          </a:p>
        </p:txBody>
      </p:sp>
    </p:spTree>
    <p:extLst>
      <p:ext uri="{BB962C8B-B14F-4D97-AF65-F5344CB8AC3E}">
        <p14:creationId xmlns:p14="http://schemas.microsoft.com/office/powerpoint/2010/main" val="48844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CAE1B3-2CBC-4F61-A0F1-892C7BA76FA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6C44EC0-FEF6-4D02-B15E-4B2309D989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4E851A6A-E152-47A0-A067-3CF614075E9B}"/>
              </a:ext>
            </a:extLst>
          </p:cNvPr>
          <p:cNvSpPr>
            <a:spLocks noGrp="1"/>
          </p:cNvSpPr>
          <p:nvPr>
            <p:ph type="dt" sz="half" idx="10"/>
          </p:nvPr>
        </p:nvSpPr>
        <p:spPr/>
        <p:txBody>
          <a:bodyPr/>
          <a:lstStyle/>
          <a:p>
            <a:fld id="{B136D95F-DDF5-43EF-86E6-837AAD958A51}" type="datetimeFigureOut">
              <a:rPr lang="fr-FR" smtClean="0"/>
              <a:t>10/06/2017</a:t>
            </a:fld>
            <a:endParaRPr lang="fr-FR"/>
          </a:p>
        </p:txBody>
      </p:sp>
      <p:sp>
        <p:nvSpPr>
          <p:cNvPr id="5" name="Espace réservé du pied de page 4">
            <a:extLst>
              <a:ext uri="{FF2B5EF4-FFF2-40B4-BE49-F238E27FC236}">
                <a16:creationId xmlns:a16="http://schemas.microsoft.com/office/drawing/2014/main" id="{E943EFF8-B737-4819-952C-78674470301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FC531FB-19AE-448B-AC28-FEDC10DDE279}"/>
              </a:ext>
            </a:extLst>
          </p:cNvPr>
          <p:cNvSpPr>
            <a:spLocks noGrp="1"/>
          </p:cNvSpPr>
          <p:nvPr>
            <p:ph type="sldNum" sz="quarter" idx="12"/>
          </p:nvPr>
        </p:nvSpPr>
        <p:spPr/>
        <p:txBody>
          <a:bodyPr/>
          <a:lstStyle/>
          <a:p>
            <a:fld id="{1519992E-2043-45FD-A5FA-2CFD4BD86EED}" type="slidenum">
              <a:rPr lang="fr-FR" smtClean="0"/>
              <a:t>‹N°›</a:t>
            </a:fld>
            <a:endParaRPr lang="fr-FR"/>
          </a:p>
        </p:txBody>
      </p:sp>
    </p:spTree>
    <p:extLst>
      <p:ext uri="{BB962C8B-B14F-4D97-AF65-F5344CB8AC3E}">
        <p14:creationId xmlns:p14="http://schemas.microsoft.com/office/powerpoint/2010/main" val="2048195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C63D2D-AFB8-40A0-9825-EE6E225AEE9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CD0C475-A75B-48B1-B370-EC1DBD939ABF}"/>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0FCE81C-FCC8-4012-A852-0FC125723FB4}"/>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98BCDD9-233D-4656-BB8F-FF6E27CF2C0F}"/>
              </a:ext>
            </a:extLst>
          </p:cNvPr>
          <p:cNvSpPr>
            <a:spLocks noGrp="1"/>
          </p:cNvSpPr>
          <p:nvPr>
            <p:ph type="dt" sz="half" idx="10"/>
          </p:nvPr>
        </p:nvSpPr>
        <p:spPr/>
        <p:txBody>
          <a:bodyPr/>
          <a:lstStyle/>
          <a:p>
            <a:fld id="{B136D95F-DDF5-43EF-86E6-837AAD958A51}" type="datetimeFigureOut">
              <a:rPr lang="fr-FR" smtClean="0"/>
              <a:t>10/06/2017</a:t>
            </a:fld>
            <a:endParaRPr lang="fr-FR"/>
          </a:p>
        </p:txBody>
      </p:sp>
      <p:sp>
        <p:nvSpPr>
          <p:cNvPr id="6" name="Espace réservé du pied de page 5">
            <a:extLst>
              <a:ext uri="{FF2B5EF4-FFF2-40B4-BE49-F238E27FC236}">
                <a16:creationId xmlns:a16="http://schemas.microsoft.com/office/drawing/2014/main" id="{A2FF09D7-4776-4CA8-B110-069ADE057A8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F9D3256-E909-4290-82A6-376EAE6677C3}"/>
              </a:ext>
            </a:extLst>
          </p:cNvPr>
          <p:cNvSpPr>
            <a:spLocks noGrp="1"/>
          </p:cNvSpPr>
          <p:nvPr>
            <p:ph type="sldNum" sz="quarter" idx="12"/>
          </p:nvPr>
        </p:nvSpPr>
        <p:spPr/>
        <p:txBody>
          <a:bodyPr/>
          <a:lstStyle/>
          <a:p>
            <a:fld id="{1519992E-2043-45FD-A5FA-2CFD4BD86EED}" type="slidenum">
              <a:rPr lang="fr-FR" smtClean="0"/>
              <a:t>‹N°›</a:t>
            </a:fld>
            <a:endParaRPr lang="fr-FR"/>
          </a:p>
        </p:txBody>
      </p:sp>
    </p:spTree>
    <p:extLst>
      <p:ext uri="{BB962C8B-B14F-4D97-AF65-F5344CB8AC3E}">
        <p14:creationId xmlns:p14="http://schemas.microsoft.com/office/powerpoint/2010/main" val="2089762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601138-DD51-4736-BB70-0AD9B426F3D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7FF3F94-F50C-4D75-B821-C9300E43FF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028981AC-1B41-4DCA-9417-40BA2ED127F5}"/>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F549050-F274-4B19-A79D-88DBC48255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A497A523-D284-43BA-928B-2EB48532AE30}"/>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6AD62D6-5F0B-4F15-9D74-AB09DA98F5A6}"/>
              </a:ext>
            </a:extLst>
          </p:cNvPr>
          <p:cNvSpPr>
            <a:spLocks noGrp="1"/>
          </p:cNvSpPr>
          <p:nvPr>
            <p:ph type="dt" sz="half" idx="10"/>
          </p:nvPr>
        </p:nvSpPr>
        <p:spPr/>
        <p:txBody>
          <a:bodyPr/>
          <a:lstStyle/>
          <a:p>
            <a:fld id="{B136D95F-DDF5-43EF-86E6-837AAD958A51}" type="datetimeFigureOut">
              <a:rPr lang="fr-FR" smtClean="0"/>
              <a:t>10/06/2017</a:t>
            </a:fld>
            <a:endParaRPr lang="fr-FR"/>
          </a:p>
        </p:txBody>
      </p:sp>
      <p:sp>
        <p:nvSpPr>
          <p:cNvPr id="8" name="Espace réservé du pied de page 7">
            <a:extLst>
              <a:ext uri="{FF2B5EF4-FFF2-40B4-BE49-F238E27FC236}">
                <a16:creationId xmlns:a16="http://schemas.microsoft.com/office/drawing/2014/main" id="{F192ED15-B373-4B6D-BA50-4C29901094C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DF281FF-5873-4BF5-915F-72954F5B93B9}"/>
              </a:ext>
            </a:extLst>
          </p:cNvPr>
          <p:cNvSpPr>
            <a:spLocks noGrp="1"/>
          </p:cNvSpPr>
          <p:nvPr>
            <p:ph type="sldNum" sz="quarter" idx="12"/>
          </p:nvPr>
        </p:nvSpPr>
        <p:spPr/>
        <p:txBody>
          <a:bodyPr/>
          <a:lstStyle/>
          <a:p>
            <a:fld id="{1519992E-2043-45FD-A5FA-2CFD4BD86EED}" type="slidenum">
              <a:rPr lang="fr-FR" smtClean="0"/>
              <a:t>‹N°›</a:t>
            </a:fld>
            <a:endParaRPr lang="fr-FR"/>
          </a:p>
        </p:txBody>
      </p:sp>
    </p:spTree>
    <p:extLst>
      <p:ext uri="{BB962C8B-B14F-4D97-AF65-F5344CB8AC3E}">
        <p14:creationId xmlns:p14="http://schemas.microsoft.com/office/powerpoint/2010/main" val="781208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8F8D88-0A1C-4DF8-B34E-332F305BC26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CA80665-8BB1-46C0-A22D-2D7034388971}"/>
              </a:ext>
            </a:extLst>
          </p:cNvPr>
          <p:cNvSpPr>
            <a:spLocks noGrp="1"/>
          </p:cNvSpPr>
          <p:nvPr>
            <p:ph type="dt" sz="half" idx="10"/>
          </p:nvPr>
        </p:nvSpPr>
        <p:spPr/>
        <p:txBody>
          <a:bodyPr/>
          <a:lstStyle/>
          <a:p>
            <a:fld id="{B136D95F-DDF5-43EF-86E6-837AAD958A51}" type="datetimeFigureOut">
              <a:rPr lang="fr-FR" smtClean="0"/>
              <a:t>10/06/2017</a:t>
            </a:fld>
            <a:endParaRPr lang="fr-FR"/>
          </a:p>
        </p:txBody>
      </p:sp>
      <p:sp>
        <p:nvSpPr>
          <p:cNvPr id="4" name="Espace réservé du pied de page 3">
            <a:extLst>
              <a:ext uri="{FF2B5EF4-FFF2-40B4-BE49-F238E27FC236}">
                <a16:creationId xmlns:a16="http://schemas.microsoft.com/office/drawing/2014/main" id="{9BBAFB4C-A98A-4533-A5D7-44AE74F5EE9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F85E321-CF5F-45DA-8B40-965B8C147E5B}"/>
              </a:ext>
            </a:extLst>
          </p:cNvPr>
          <p:cNvSpPr>
            <a:spLocks noGrp="1"/>
          </p:cNvSpPr>
          <p:nvPr>
            <p:ph type="sldNum" sz="quarter" idx="12"/>
          </p:nvPr>
        </p:nvSpPr>
        <p:spPr/>
        <p:txBody>
          <a:bodyPr/>
          <a:lstStyle/>
          <a:p>
            <a:fld id="{1519992E-2043-45FD-A5FA-2CFD4BD86EED}" type="slidenum">
              <a:rPr lang="fr-FR" smtClean="0"/>
              <a:t>‹N°›</a:t>
            </a:fld>
            <a:endParaRPr lang="fr-FR"/>
          </a:p>
        </p:txBody>
      </p:sp>
    </p:spTree>
    <p:extLst>
      <p:ext uri="{BB962C8B-B14F-4D97-AF65-F5344CB8AC3E}">
        <p14:creationId xmlns:p14="http://schemas.microsoft.com/office/powerpoint/2010/main" val="505475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7A00327-782F-437F-8F3E-45C7931E9904}"/>
              </a:ext>
            </a:extLst>
          </p:cNvPr>
          <p:cNvSpPr>
            <a:spLocks noGrp="1"/>
          </p:cNvSpPr>
          <p:nvPr>
            <p:ph type="dt" sz="half" idx="10"/>
          </p:nvPr>
        </p:nvSpPr>
        <p:spPr/>
        <p:txBody>
          <a:bodyPr/>
          <a:lstStyle/>
          <a:p>
            <a:fld id="{B136D95F-DDF5-43EF-86E6-837AAD958A51}" type="datetimeFigureOut">
              <a:rPr lang="fr-FR" smtClean="0"/>
              <a:t>10/06/2017</a:t>
            </a:fld>
            <a:endParaRPr lang="fr-FR"/>
          </a:p>
        </p:txBody>
      </p:sp>
      <p:sp>
        <p:nvSpPr>
          <p:cNvPr id="3" name="Espace réservé du pied de page 2">
            <a:extLst>
              <a:ext uri="{FF2B5EF4-FFF2-40B4-BE49-F238E27FC236}">
                <a16:creationId xmlns:a16="http://schemas.microsoft.com/office/drawing/2014/main" id="{DF3E4FD3-9E1B-4597-BD18-84FE3AF210E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28EA435-8716-437A-A08F-8B33B6C5166C}"/>
              </a:ext>
            </a:extLst>
          </p:cNvPr>
          <p:cNvSpPr>
            <a:spLocks noGrp="1"/>
          </p:cNvSpPr>
          <p:nvPr>
            <p:ph type="sldNum" sz="quarter" idx="12"/>
          </p:nvPr>
        </p:nvSpPr>
        <p:spPr/>
        <p:txBody>
          <a:bodyPr/>
          <a:lstStyle/>
          <a:p>
            <a:fld id="{1519992E-2043-45FD-A5FA-2CFD4BD86EED}" type="slidenum">
              <a:rPr lang="fr-FR" smtClean="0"/>
              <a:t>‹N°›</a:t>
            </a:fld>
            <a:endParaRPr lang="fr-FR"/>
          </a:p>
        </p:txBody>
      </p:sp>
    </p:spTree>
    <p:extLst>
      <p:ext uri="{BB962C8B-B14F-4D97-AF65-F5344CB8AC3E}">
        <p14:creationId xmlns:p14="http://schemas.microsoft.com/office/powerpoint/2010/main" val="323303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AFBC83-FB51-40A5-91FA-681ADF21AC7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3127F55-2C9A-4B10-B3A0-A6C0BE5128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079A2E8-AC33-4EF0-B986-00E877C908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26325A15-A1B9-4EB5-995E-B695D5B393DD}"/>
              </a:ext>
            </a:extLst>
          </p:cNvPr>
          <p:cNvSpPr>
            <a:spLocks noGrp="1"/>
          </p:cNvSpPr>
          <p:nvPr>
            <p:ph type="dt" sz="half" idx="10"/>
          </p:nvPr>
        </p:nvSpPr>
        <p:spPr/>
        <p:txBody>
          <a:bodyPr/>
          <a:lstStyle/>
          <a:p>
            <a:fld id="{B136D95F-DDF5-43EF-86E6-837AAD958A51}" type="datetimeFigureOut">
              <a:rPr lang="fr-FR" smtClean="0"/>
              <a:t>10/06/2017</a:t>
            </a:fld>
            <a:endParaRPr lang="fr-FR"/>
          </a:p>
        </p:txBody>
      </p:sp>
      <p:sp>
        <p:nvSpPr>
          <p:cNvPr id="6" name="Espace réservé du pied de page 5">
            <a:extLst>
              <a:ext uri="{FF2B5EF4-FFF2-40B4-BE49-F238E27FC236}">
                <a16:creationId xmlns:a16="http://schemas.microsoft.com/office/drawing/2014/main" id="{88301ED8-9607-477A-8377-D61998F7DD3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60DE712-2F1E-432F-8E26-AE742540EF40}"/>
              </a:ext>
            </a:extLst>
          </p:cNvPr>
          <p:cNvSpPr>
            <a:spLocks noGrp="1"/>
          </p:cNvSpPr>
          <p:nvPr>
            <p:ph type="sldNum" sz="quarter" idx="12"/>
          </p:nvPr>
        </p:nvSpPr>
        <p:spPr/>
        <p:txBody>
          <a:bodyPr/>
          <a:lstStyle/>
          <a:p>
            <a:fld id="{1519992E-2043-45FD-A5FA-2CFD4BD86EED}" type="slidenum">
              <a:rPr lang="fr-FR" smtClean="0"/>
              <a:t>‹N°›</a:t>
            </a:fld>
            <a:endParaRPr lang="fr-FR"/>
          </a:p>
        </p:txBody>
      </p:sp>
    </p:spTree>
    <p:extLst>
      <p:ext uri="{BB962C8B-B14F-4D97-AF65-F5344CB8AC3E}">
        <p14:creationId xmlns:p14="http://schemas.microsoft.com/office/powerpoint/2010/main" val="2006963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4E177F-2FA9-467E-9993-FB3CC161798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E03ACB0-71E5-4180-8AF2-494A183897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A76F164-ED1B-47F1-86E5-A18A8CF0CC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67849BAC-221B-40BD-9E44-3B25D7300D7B}"/>
              </a:ext>
            </a:extLst>
          </p:cNvPr>
          <p:cNvSpPr>
            <a:spLocks noGrp="1"/>
          </p:cNvSpPr>
          <p:nvPr>
            <p:ph type="dt" sz="half" idx="10"/>
          </p:nvPr>
        </p:nvSpPr>
        <p:spPr/>
        <p:txBody>
          <a:bodyPr/>
          <a:lstStyle/>
          <a:p>
            <a:fld id="{B136D95F-DDF5-43EF-86E6-837AAD958A51}" type="datetimeFigureOut">
              <a:rPr lang="fr-FR" smtClean="0"/>
              <a:t>10/06/2017</a:t>
            </a:fld>
            <a:endParaRPr lang="fr-FR"/>
          </a:p>
        </p:txBody>
      </p:sp>
      <p:sp>
        <p:nvSpPr>
          <p:cNvPr id="6" name="Espace réservé du pied de page 5">
            <a:extLst>
              <a:ext uri="{FF2B5EF4-FFF2-40B4-BE49-F238E27FC236}">
                <a16:creationId xmlns:a16="http://schemas.microsoft.com/office/drawing/2014/main" id="{A2EECED0-2EEB-4B82-B3F2-86EE50CAF7F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A8856CF-8821-416D-B8A8-448C68D8F83D}"/>
              </a:ext>
            </a:extLst>
          </p:cNvPr>
          <p:cNvSpPr>
            <a:spLocks noGrp="1"/>
          </p:cNvSpPr>
          <p:nvPr>
            <p:ph type="sldNum" sz="quarter" idx="12"/>
          </p:nvPr>
        </p:nvSpPr>
        <p:spPr/>
        <p:txBody>
          <a:bodyPr/>
          <a:lstStyle/>
          <a:p>
            <a:fld id="{1519992E-2043-45FD-A5FA-2CFD4BD86EED}" type="slidenum">
              <a:rPr lang="fr-FR" smtClean="0"/>
              <a:t>‹N°›</a:t>
            </a:fld>
            <a:endParaRPr lang="fr-FR"/>
          </a:p>
        </p:txBody>
      </p:sp>
    </p:spTree>
    <p:extLst>
      <p:ext uri="{BB962C8B-B14F-4D97-AF65-F5344CB8AC3E}">
        <p14:creationId xmlns:p14="http://schemas.microsoft.com/office/powerpoint/2010/main" val="3287063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D096A4F-B4E6-460F-91FE-44D4896B47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883372E-8D52-482D-BAD2-4B7A481B0B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5D47A69-3D91-40D5-8F46-07996988B1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36D95F-DDF5-43EF-86E6-837AAD958A51}" type="datetimeFigureOut">
              <a:rPr lang="fr-FR" smtClean="0"/>
              <a:t>10/06/2017</a:t>
            </a:fld>
            <a:endParaRPr lang="fr-FR"/>
          </a:p>
        </p:txBody>
      </p:sp>
      <p:sp>
        <p:nvSpPr>
          <p:cNvPr id="5" name="Espace réservé du pied de page 4">
            <a:extLst>
              <a:ext uri="{FF2B5EF4-FFF2-40B4-BE49-F238E27FC236}">
                <a16:creationId xmlns:a16="http://schemas.microsoft.com/office/drawing/2014/main" id="{903192C3-6B27-41CB-9DCD-7C0B680E18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F9CDD89-644F-44C2-8EB8-28E1B62C27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9992E-2043-45FD-A5FA-2CFD4BD86EED}" type="slidenum">
              <a:rPr lang="fr-FR" smtClean="0"/>
              <a:t>‹N°›</a:t>
            </a:fld>
            <a:endParaRPr lang="fr-FR"/>
          </a:p>
        </p:txBody>
      </p:sp>
    </p:spTree>
    <p:extLst>
      <p:ext uri="{BB962C8B-B14F-4D97-AF65-F5344CB8AC3E}">
        <p14:creationId xmlns:p14="http://schemas.microsoft.com/office/powerpoint/2010/main" val="3766939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2145" y="0"/>
            <a:ext cx="6109855" cy="3408218"/>
          </a:xfrm>
          <a:prstGeom prst="rect">
            <a:avLst/>
          </a:prstGeom>
        </p:spPr>
      </p:pic>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082145" cy="3408218"/>
          </a:xfrm>
          <a:prstGeom prst="rect">
            <a:avLst/>
          </a:prstGeom>
        </p:spPr>
      </p:pic>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2145" y="3408218"/>
            <a:ext cx="6109855" cy="3449782"/>
          </a:xfrm>
          <a:prstGeom prst="rect">
            <a:avLst/>
          </a:prstGeom>
        </p:spPr>
      </p:pic>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408218"/>
            <a:ext cx="6096000" cy="3449782"/>
          </a:xfrm>
          <a:prstGeom prst="rect">
            <a:avLst/>
          </a:prstGeom>
        </p:spPr>
      </p:pic>
      <p:sp>
        <p:nvSpPr>
          <p:cNvPr id="7" name="مستطيل: زوايا قطرية مقصوصة 2"/>
          <p:cNvSpPr/>
          <p:nvPr/>
        </p:nvSpPr>
        <p:spPr>
          <a:xfrm>
            <a:off x="789710" y="2119326"/>
            <a:ext cx="10612581" cy="3602603"/>
          </a:xfrm>
          <a:prstGeom prst="verticalScroll">
            <a:avLst/>
          </a:prstGeom>
          <a:solidFill>
            <a:schemeClr val="accent6">
              <a:lumMod val="20000"/>
              <a:lumOff val="80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4400" b="1" dirty="0">
                <a:solidFill>
                  <a:srgbClr val="C00000"/>
                </a:solidFill>
              </a:rPr>
              <a:t>ملمح التخرج من المرحلة: </a:t>
            </a:r>
            <a:r>
              <a:rPr lang="ar-DZ" sz="4400" b="1" dirty="0">
                <a:solidFill>
                  <a:schemeClr val="tx1"/>
                </a:solidFill>
              </a:rPr>
              <a:t>ويتكون من مجموع الكفاءات الشاملة للمواد. وتستخلص الكفاءات الشاملة للمواد بعد تحديد ملمح التخرج.</a:t>
            </a:r>
            <a:endParaRPr lang="fr-FR" sz="4400" b="1" dirty="0">
              <a:solidFill>
                <a:schemeClr val="tx1"/>
              </a:solidFill>
            </a:endParaRPr>
          </a:p>
        </p:txBody>
      </p:sp>
      <p:sp>
        <p:nvSpPr>
          <p:cNvPr id="8" name="Rectangle : coins arrondis 7"/>
          <p:cNvSpPr/>
          <p:nvPr/>
        </p:nvSpPr>
        <p:spPr>
          <a:xfrm>
            <a:off x="4260000" y="581953"/>
            <a:ext cx="3672000" cy="900000"/>
          </a:xfrm>
          <a:prstGeom prst="roundRect">
            <a:avLst/>
          </a:prstGeom>
          <a:ln w="762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4000" b="1" dirty="0">
                <a:solidFill>
                  <a:srgbClr val="C00000"/>
                </a:solidFill>
              </a:rPr>
              <a:t>ملمح التخرج</a:t>
            </a:r>
            <a:endParaRPr lang="fr-FR" sz="4000" b="1" dirty="0">
              <a:solidFill>
                <a:srgbClr val="C00000"/>
              </a:solidFill>
            </a:endParaRPr>
          </a:p>
        </p:txBody>
      </p:sp>
    </p:spTree>
    <p:extLst>
      <p:ext uri="{BB962C8B-B14F-4D97-AF65-F5344CB8AC3E}">
        <p14:creationId xmlns:p14="http://schemas.microsoft.com/office/powerpoint/2010/main" val="31874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2145" y="0"/>
            <a:ext cx="6109855" cy="3408218"/>
          </a:xfrm>
          <a:prstGeom prst="rect">
            <a:avLst/>
          </a:prstGeom>
        </p:spPr>
      </p:pic>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082145" cy="3408218"/>
          </a:xfrm>
          <a:prstGeom prst="rect">
            <a:avLst/>
          </a:prstGeom>
        </p:spPr>
      </p:pic>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2145" y="3408218"/>
            <a:ext cx="6109855" cy="3449782"/>
          </a:xfrm>
          <a:prstGeom prst="rect">
            <a:avLst/>
          </a:prstGeom>
        </p:spPr>
      </p:pic>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408218"/>
            <a:ext cx="6096000" cy="3449782"/>
          </a:xfrm>
          <a:prstGeom prst="rect">
            <a:avLst/>
          </a:prstGeom>
        </p:spPr>
      </p:pic>
      <p:sp>
        <p:nvSpPr>
          <p:cNvPr id="7" name="دبوس زينة 4"/>
          <p:cNvSpPr/>
          <p:nvPr/>
        </p:nvSpPr>
        <p:spPr>
          <a:xfrm>
            <a:off x="1246909" y="179952"/>
            <a:ext cx="9698183" cy="942264"/>
          </a:xfrm>
          <a:prstGeom prst="plaque">
            <a:avLst/>
          </a:prstGeom>
          <a:solidFill>
            <a:srgbClr val="FFFF0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rtl="1"/>
            <a:r>
              <a:rPr lang="ar-DZ" sz="4000" dirty="0">
                <a:solidFill>
                  <a:srgbClr val="FF0000"/>
                </a:solidFill>
                <a:cs typeface="Al-Hadith1" pitchFamily="2" charset="-78"/>
              </a:rPr>
              <a:t>مثال: ملمح التخرج من  الطور الثاني في اللغة العربية</a:t>
            </a:r>
          </a:p>
        </p:txBody>
      </p:sp>
      <p:graphicFrame>
        <p:nvGraphicFramePr>
          <p:cNvPr id="8" name="Tableau 7"/>
          <p:cNvGraphicFramePr>
            <a:graphicFrameLocks noGrp="1"/>
          </p:cNvGraphicFramePr>
          <p:nvPr>
            <p:extLst/>
          </p:nvPr>
        </p:nvGraphicFramePr>
        <p:xfrm>
          <a:off x="471055" y="1258672"/>
          <a:ext cx="11097489" cy="5488721"/>
        </p:xfrm>
        <a:graphic>
          <a:graphicData uri="http://schemas.openxmlformats.org/drawingml/2006/table">
            <a:tbl>
              <a:tblPr firstRow="1" bandRow="1">
                <a:tableStyleId>{16D9F66E-5EB9-4882-86FB-DCBF35E3C3E4}</a:tableStyleId>
              </a:tblPr>
              <a:tblGrid>
                <a:gridCol w="9088581">
                  <a:extLst>
                    <a:ext uri="{9D8B030D-6E8A-4147-A177-3AD203B41FA5}">
                      <a16:colId xmlns:a16="http://schemas.microsoft.com/office/drawing/2014/main" val="2548020287"/>
                    </a:ext>
                  </a:extLst>
                </a:gridCol>
                <a:gridCol w="2008908">
                  <a:extLst>
                    <a:ext uri="{9D8B030D-6E8A-4147-A177-3AD203B41FA5}">
                      <a16:colId xmlns:a16="http://schemas.microsoft.com/office/drawing/2014/main" val="3817128762"/>
                    </a:ext>
                  </a:extLst>
                </a:gridCol>
              </a:tblGrid>
              <a:tr h="383267">
                <a:tc>
                  <a:txBody>
                    <a:bodyPr/>
                    <a:lstStyle/>
                    <a:p>
                      <a:pPr algn="ctr" rtl="1"/>
                      <a:r>
                        <a:rPr lang="ar-DZ" sz="3200" dirty="0">
                          <a:solidFill>
                            <a:srgbClr val="002060"/>
                          </a:solidFill>
                        </a:rPr>
                        <a:t>ملمح التخرج من الطور الثاني</a:t>
                      </a:r>
                      <a:endParaRPr lang="fr-FR" sz="3200" dirty="0">
                        <a:solidFill>
                          <a:srgbClr val="002060"/>
                        </a:solidFill>
                      </a:endParaRPr>
                    </a:p>
                  </a:txBody>
                  <a:tcPr anchor="ctr"/>
                </a:tc>
                <a:tc>
                  <a:txBody>
                    <a:bodyPr/>
                    <a:lstStyle/>
                    <a:p>
                      <a:pPr algn="ctr" rtl="1"/>
                      <a:endParaRPr lang="fr-FR" dirty="0"/>
                    </a:p>
                  </a:txBody>
                  <a:tcPr/>
                </a:tc>
                <a:extLst>
                  <a:ext uri="{0D108BD9-81ED-4DB2-BD59-A6C34878D82A}">
                    <a16:rowId xmlns:a16="http://schemas.microsoft.com/office/drawing/2014/main" val="3930884749"/>
                  </a:ext>
                </a:extLst>
              </a:tr>
              <a:tr h="703361">
                <a:tc>
                  <a:txBody>
                    <a:bodyPr/>
                    <a:lstStyle/>
                    <a:p>
                      <a:pPr algn="r" rtl="1"/>
                      <a:r>
                        <a:rPr lang="ar-DZ" sz="2800" b="1" dirty="0"/>
                        <a:t>- يتواصل مشافهة وكتابة بلغة سليمة، ويقرأ قراءة سليمة معبرة نصوصا مع التركيز على النمطين السردي والوصفي، تتكون من مائة إلى مائة وثلاثين كلمة أغلبها مشكولة، ويفهمها، وينتجها كتابة في وضعيات تواصلية دالة.</a:t>
                      </a:r>
                      <a:endParaRPr lang="fr-FR" sz="2800" b="1" dirty="0"/>
                    </a:p>
                  </a:txBody>
                  <a:tcPr anchor="ctr"/>
                </a:tc>
                <a:tc>
                  <a:txBody>
                    <a:bodyPr/>
                    <a:lstStyle/>
                    <a:p>
                      <a:pPr algn="ctr" rtl="1"/>
                      <a:r>
                        <a:rPr lang="ar-DZ" sz="3600" b="1" dirty="0">
                          <a:solidFill>
                            <a:srgbClr val="002060"/>
                          </a:solidFill>
                        </a:rPr>
                        <a:t>الكفاءة الشاملة</a:t>
                      </a:r>
                      <a:endParaRPr lang="fr-FR" sz="3600" b="1" dirty="0">
                        <a:solidFill>
                          <a:srgbClr val="002060"/>
                        </a:solidFill>
                      </a:endParaRPr>
                    </a:p>
                  </a:txBody>
                  <a:tcPr anchor="ctr"/>
                </a:tc>
                <a:extLst>
                  <a:ext uri="{0D108BD9-81ED-4DB2-BD59-A6C34878D82A}">
                    <a16:rowId xmlns:a16="http://schemas.microsoft.com/office/drawing/2014/main" val="3078747452"/>
                  </a:ext>
                </a:extLst>
              </a:tr>
              <a:tr h="70336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DZ" sz="2800" b="1" dirty="0">
                          <a:solidFill>
                            <a:schemeClr val="tx1"/>
                          </a:solidFill>
                        </a:rPr>
                        <a:t>- يفهم خطابات يغلب عليها النمطان السردي والوصفي.</a:t>
                      </a:r>
                      <a:endParaRPr lang="fr-FR" sz="2800" b="1" dirty="0">
                        <a:solidFill>
                          <a:schemeClr val="tx1"/>
                        </a:solidFill>
                      </a:endParaRPr>
                    </a:p>
                  </a:txBody>
                  <a:tcPr anchor="ctr"/>
                </a:tc>
                <a:tc rowSpan="4">
                  <a:txBody>
                    <a:bodyPr/>
                    <a:lstStyle/>
                    <a:p>
                      <a:pPr algn="ctr" rtl="1"/>
                      <a:r>
                        <a:rPr lang="ar-DZ" sz="3600" b="1" dirty="0">
                          <a:solidFill>
                            <a:srgbClr val="002060"/>
                          </a:solidFill>
                        </a:rPr>
                        <a:t>الكفاءات الختامية</a:t>
                      </a:r>
                      <a:endParaRPr lang="fr-FR" sz="3600" b="1" dirty="0">
                        <a:solidFill>
                          <a:srgbClr val="002060"/>
                        </a:solidFill>
                      </a:endParaRPr>
                    </a:p>
                  </a:txBody>
                  <a:tcPr anchor="ctr"/>
                </a:tc>
                <a:extLst>
                  <a:ext uri="{0D108BD9-81ED-4DB2-BD59-A6C34878D82A}">
                    <a16:rowId xmlns:a16="http://schemas.microsoft.com/office/drawing/2014/main" val="948257586"/>
                  </a:ext>
                </a:extLst>
              </a:tr>
              <a:tr h="70336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DZ" sz="2800" b="1" dirty="0">
                          <a:solidFill>
                            <a:schemeClr val="tx1"/>
                          </a:solidFill>
                        </a:rPr>
                        <a:t>- يسرد حدثا أو يصف شيئا انطلاقا من سندات متنوعة في وضعيات تواصلية دالة.</a:t>
                      </a:r>
                      <a:endParaRPr lang="fr-FR" sz="2800" b="1" dirty="0">
                        <a:solidFill>
                          <a:schemeClr val="tx1"/>
                        </a:solidFill>
                      </a:endParaRPr>
                    </a:p>
                  </a:txBody>
                  <a:tcPr anchor="ctr"/>
                </a:tc>
                <a:tc vMerge="1">
                  <a:txBody>
                    <a:bodyPr/>
                    <a:lstStyle/>
                    <a:p>
                      <a:pPr algn="ctr" rtl="1"/>
                      <a:endParaRPr lang="fr-FR" sz="3600" b="1" dirty="0">
                        <a:solidFill>
                          <a:srgbClr val="002060"/>
                        </a:solidFill>
                      </a:endParaRPr>
                    </a:p>
                  </a:txBody>
                  <a:tcPr anchor="ctr"/>
                </a:tc>
                <a:extLst>
                  <a:ext uri="{0D108BD9-81ED-4DB2-BD59-A6C34878D82A}">
                    <a16:rowId xmlns:a16="http://schemas.microsoft.com/office/drawing/2014/main" val="3501390959"/>
                  </a:ext>
                </a:extLst>
              </a:tr>
              <a:tr h="70336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DZ" sz="2800" b="1" dirty="0">
                          <a:solidFill>
                            <a:schemeClr val="tx1"/>
                          </a:solidFill>
                        </a:rPr>
                        <a:t>- يقرأ نصوصا يغلب عليها النمطان السردي والوصفي تتكون من 60 إلى 120 كلمة أغلبها مشكولة، قراءة سليمة ويفهمها.</a:t>
                      </a:r>
                      <a:endParaRPr lang="fr-FR" sz="2800" b="1" dirty="0">
                        <a:solidFill>
                          <a:schemeClr val="tx1"/>
                        </a:solidFill>
                      </a:endParaRPr>
                    </a:p>
                  </a:txBody>
                  <a:tcPr anchor="ctr"/>
                </a:tc>
                <a:tc vMerge="1">
                  <a:txBody>
                    <a:bodyPr/>
                    <a:lstStyle/>
                    <a:p>
                      <a:pPr algn="ctr" rtl="1"/>
                      <a:endParaRPr lang="fr-FR" sz="3600" b="1" dirty="0">
                        <a:solidFill>
                          <a:srgbClr val="002060"/>
                        </a:solidFill>
                      </a:endParaRPr>
                    </a:p>
                  </a:txBody>
                  <a:tcPr anchor="ctr"/>
                </a:tc>
                <a:extLst>
                  <a:ext uri="{0D108BD9-81ED-4DB2-BD59-A6C34878D82A}">
                    <a16:rowId xmlns:a16="http://schemas.microsoft.com/office/drawing/2014/main" val="3981622832"/>
                  </a:ext>
                </a:extLst>
              </a:tr>
              <a:tr h="70336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DZ" sz="2800" b="1" dirty="0">
                          <a:solidFill>
                            <a:schemeClr val="tx1"/>
                          </a:solidFill>
                        </a:rPr>
                        <a:t>- ينتج كتابة نصوص من أربعة إلى 8 أسطر يغلب عليها النمطان السردي والوصفي في وضعيات تواصلية دالة.</a:t>
                      </a:r>
                      <a:endParaRPr lang="fr-FR" sz="2800" b="1" dirty="0">
                        <a:solidFill>
                          <a:schemeClr val="tx1"/>
                        </a:solidFill>
                      </a:endParaRPr>
                    </a:p>
                  </a:txBody>
                  <a:tcPr anchor="ctr"/>
                </a:tc>
                <a:tc vMerge="1">
                  <a:txBody>
                    <a:bodyPr/>
                    <a:lstStyle/>
                    <a:p>
                      <a:pPr algn="ctr" rtl="1"/>
                      <a:endParaRPr lang="fr-FR" sz="3600" b="1" dirty="0">
                        <a:solidFill>
                          <a:srgbClr val="002060"/>
                        </a:solidFill>
                      </a:endParaRPr>
                    </a:p>
                  </a:txBody>
                  <a:tcPr anchor="ctr"/>
                </a:tc>
                <a:extLst>
                  <a:ext uri="{0D108BD9-81ED-4DB2-BD59-A6C34878D82A}">
                    <a16:rowId xmlns:a16="http://schemas.microsoft.com/office/drawing/2014/main" val="688437513"/>
                  </a:ext>
                </a:extLst>
              </a:tr>
            </a:tbl>
          </a:graphicData>
        </a:graphic>
      </p:graphicFrame>
    </p:spTree>
    <p:extLst>
      <p:ext uri="{BB962C8B-B14F-4D97-AF65-F5344CB8AC3E}">
        <p14:creationId xmlns:p14="http://schemas.microsoft.com/office/powerpoint/2010/main" val="87034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Words>
  <Application>Microsoft Office PowerPoint</Application>
  <PresentationFormat>Grand écran</PresentationFormat>
  <Paragraphs>11</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Al-Hadith1</vt:lpstr>
      <vt:lpstr>Arial</vt:lpstr>
      <vt:lpstr>Calibri</vt:lpstr>
      <vt:lpstr>Calibri Light</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dc:creator>
  <cp:lastModifiedBy>p</cp:lastModifiedBy>
  <cp:revision>2</cp:revision>
  <dcterms:created xsi:type="dcterms:W3CDTF">2017-06-10T22:43:55Z</dcterms:created>
  <dcterms:modified xsi:type="dcterms:W3CDTF">2017-06-10T22:44:45Z</dcterms:modified>
</cp:coreProperties>
</file>