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722A4-0649-4D37-9F01-FBE84CD6C312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92A93-AE01-42B0-B7D5-3E75E0F4AF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72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A46493E-8A2A-694E-96BE-B4203822C1C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9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3622-765F-4B74-A06C-69FE5A78C5C5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BC7B-3FB7-40A0-8DB2-A13C982C26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2565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3622-765F-4B74-A06C-69FE5A78C5C5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BC7B-3FB7-40A0-8DB2-A13C982C26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89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3622-765F-4B74-A06C-69FE5A78C5C5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BC7B-3FB7-40A0-8DB2-A13C982C26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826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3622-765F-4B74-A06C-69FE5A78C5C5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BC7B-3FB7-40A0-8DB2-A13C982C26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7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3622-765F-4B74-A06C-69FE5A78C5C5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BC7B-3FB7-40A0-8DB2-A13C982C26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17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3622-765F-4B74-A06C-69FE5A78C5C5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BC7B-3FB7-40A0-8DB2-A13C982C26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8414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3622-765F-4B74-A06C-69FE5A78C5C5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BC7B-3FB7-40A0-8DB2-A13C982C26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25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3622-765F-4B74-A06C-69FE5A78C5C5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BC7B-3FB7-40A0-8DB2-A13C982C26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07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3622-765F-4B74-A06C-69FE5A78C5C5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BC7B-3FB7-40A0-8DB2-A13C982C26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7657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3622-765F-4B74-A06C-69FE5A78C5C5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BC7B-3FB7-40A0-8DB2-A13C982C26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4571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3622-765F-4B74-A06C-69FE5A78C5C5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BC7B-3FB7-40A0-8DB2-A13C982C26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020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33622-765F-4B74-A06C-69FE5A78C5C5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4BC7B-3FB7-40A0-8DB2-A13C982C26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643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78CABA5A-66F6-4EAC-9E09-4AE56F6A0B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0331"/>
            <a:ext cx="6096000" cy="341174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6D309B97-07A8-4A09-B9F3-F844EF6A17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96000" cy="3411741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BC7C4B9-C493-4EDA-BBF5-A2E1E36723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422072"/>
            <a:ext cx="6096000" cy="343592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2F16EA05-92D9-44DA-AB21-A7404D023C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2072"/>
            <a:ext cx="6096000" cy="34359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0945" y="1905005"/>
            <a:ext cx="11076039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 rtl="1"/>
            <a:r>
              <a:rPr lang="ar-DZ" sz="3600" b="1"/>
              <a:t>     هو </a:t>
            </a:r>
            <a:r>
              <a:rPr lang="ar-DZ" sz="3600" b="1" dirty="0"/>
              <a:t>مجموعة مرتبة ومترابطة من الأنشطة والمهمات، من أجل إرساء موارد جديدة لدى المتعلمين ، قصد المساهمة في إنماء الكفاءة الشاملة، ويُبنى حسب الخطوات الآتية :</a:t>
            </a:r>
            <a:endParaRPr lang="fr-FR" sz="3600" b="1" dirty="0"/>
          </a:p>
          <a:p>
            <a:pPr algn="just" rtl="1"/>
            <a:r>
              <a:rPr lang="ar-DZ" sz="3600" b="1" dirty="0"/>
              <a:t>ـ تحليل قبلي للمادة الدراسية.	</a:t>
            </a:r>
            <a:endParaRPr lang="fr-FR" sz="3600" b="1" dirty="0"/>
          </a:p>
          <a:p>
            <a:pPr algn="just" rtl="1"/>
            <a:r>
              <a:rPr lang="ar-DZ" sz="3600" b="1" dirty="0"/>
              <a:t>ـ ضبط الموارد المستهدفة ( معرفية، منهجية، قيم ومواقف وكفاءات عرضية) .</a:t>
            </a:r>
            <a:endParaRPr lang="fr-FR" sz="3600" b="1" dirty="0"/>
          </a:p>
          <a:p>
            <a:pPr algn="just" rtl="1"/>
            <a:r>
              <a:rPr lang="ar-DZ" sz="3600" b="1" dirty="0"/>
              <a:t>ـ تحديد فترات البحث والاستكشاف والهيكلة والإدماج والتقويم والمعالجة.</a:t>
            </a:r>
            <a:endParaRPr lang="fr-FR" sz="2800" b="1" dirty="0"/>
          </a:p>
        </p:txBody>
      </p:sp>
      <p:sp>
        <p:nvSpPr>
          <p:cNvPr id="3" name="Rectangle : coins arrondis 2"/>
          <p:cNvSpPr/>
          <p:nvPr/>
        </p:nvSpPr>
        <p:spPr>
          <a:xfrm>
            <a:off x="3124200" y="228600"/>
            <a:ext cx="6019800" cy="1295400"/>
          </a:xfrm>
          <a:prstGeom prst="round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8000" b="1" dirty="0">
                <a:solidFill>
                  <a:srgbClr val="FF0000"/>
                </a:solidFill>
              </a:rPr>
              <a:t>المقطع </a:t>
            </a:r>
            <a:r>
              <a:rPr lang="ar-DZ" sz="8000" b="1" dirty="0" err="1">
                <a:solidFill>
                  <a:srgbClr val="FF0000"/>
                </a:solidFill>
              </a:rPr>
              <a:t>التعلمي</a:t>
            </a:r>
            <a:endParaRPr lang="fr-FR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03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Grand écran</PresentationFormat>
  <Paragraphs>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Client</dc:creator>
  <cp:lastModifiedBy>Client</cp:lastModifiedBy>
  <cp:revision>2</cp:revision>
  <dcterms:created xsi:type="dcterms:W3CDTF">2017-06-13T09:09:53Z</dcterms:created>
  <dcterms:modified xsi:type="dcterms:W3CDTF">2017-06-13T09:12:31Z</dcterms:modified>
</cp:coreProperties>
</file>