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0E63E-E5FA-416F-9B08-1F872F8DC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1BA10C-EE1C-4AF9-923F-5627A0F68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3C3331-96D9-40DE-9E91-3D99B9F4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8326F4-6E9D-4348-8BE1-C3DC2339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641BC4-4072-45D3-BAA3-1D1540BA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23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725DA-9DB1-4DC0-91A1-39D76B204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19BD97-D690-418D-9B27-AFF8FDF1E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C0864-8E52-477A-B46F-86952B35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98D283-1643-4CC0-8B6B-07887BD0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E9F5A5-4259-4410-891C-03DD087B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94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7EBC60-5C6E-4784-A7D2-FC65F96D8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4AD9FA-A521-4D85-AC29-C7254E7A4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CD6CC6-A0B5-44AC-942E-7C739E13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0FBFFD-4B97-4DE5-AA41-24ACB0BA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825889-FF85-4AEA-82B5-4845AF69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64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9FACB-BC3B-47E0-8DD4-C40DBD3B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78E736-2497-4704-894A-D46036084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7CC43-2D48-450D-8106-DE58EFE8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6FC93C-6763-42D4-93ED-EB5D4275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5F0C2A-C34E-4DFC-BF06-20C85366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041B1-03D7-48D0-8DE0-CF333D20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19ADB-F3A6-4CEB-8D08-83B1C9A9E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CB254-8D04-4F9A-813B-41FC9A14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A53352-6C27-4851-96D4-3AB2C022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0A48AD-B049-4167-9667-BB5ABC77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3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3EDC9-804B-445B-A48E-1309BFF6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3C2D2-75C1-4E4F-85DC-15CFCD781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67B95F-72B4-4550-8564-82CBE4619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41E008-7C67-4658-B686-E8E82378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B616B2-53C7-4745-8D3A-A9410A0B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DE1AB-0104-4874-B875-C473FB0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7AB09A-C351-4633-BF30-9E3949E8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DEFC68-660A-427E-B7AD-25CB0DCBD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848953-F0A4-4753-B919-220D00305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112740-6931-4F19-9AED-A06D339C5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25D4E4-A8FA-4F81-86FB-18E2491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7744ABB-9DEF-4545-B499-F4E60655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0978AE-F00D-48C2-9799-5873C161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9164BD-1FD7-48BC-AD35-818E496D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39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0A336-B4A1-4B0E-8895-4120A6DE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56618D-5CE5-47F6-8A19-99E6D8F1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9999B0-7B32-48CA-85D5-02DD8902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EBD07B-2B54-4020-BFEE-301B0199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9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A2EB7A-11FA-47C3-83C5-6E3325B8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91C360-676B-4AFB-AF28-26D82CF6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CD3C82-6EF1-428B-8028-979648D6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27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439726-3BA9-488E-9CD6-476DFDEB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966389-94BD-4E04-862C-CA976CF5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D58A5B-F308-4561-82CC-EFC75CC1A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BF02DC-B907-4FAE-9219-D6F1F669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4FBF7E-04D7-409D-8D3D-A9DA50F8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44DCAD-B35C-4AE6-A3E3-651A4D92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90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19E30-38B5-4CF6-93A6-931285CDA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CD12A2-52E6-4253-AA35-5B8017128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05DDF-E407-4427-8B70-BC50BA5ED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CF3717-39DC-405B-99E8-C94FDEAB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868D80-4771-47F9-B140-4C31FFBD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75D600-855B-42F4-B2B9-7295F317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98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F6BD05-6786-464C-8C4F-E42675C8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76FA39-6928-418B-ACE4-19B6A597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F2461-FAD6-4A4B-B9CB-A1237F6F4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74FB-05F4-47FB-8ADB-173E82C8AAAC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485B8-6B63-47E0-AC6C-56A1DBA4C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60826C-B7BC-4C80-A536-31CCFDB05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4F90-8A14-464C-BB16-829ABD0C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3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0"/>
            <a:ext cx="6109855" cy="3408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2145" cy="3408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3408218"/>
            <a:ext cx="6109855" cy="34497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8218"/>
            <a:ext cx="6096000" cy="3449782"/>
          </a:xfrm>
          <a:prstGeom prst="rect">
            <a:avLst/>
          </a:prstGeom>
        </p:spPr>
      </p:pic>
      <p:sp>
        <p:nvSpPr>
          <p:cNvPr id="7" name="مستطيل: زوايا قطرية مقصوصة 2"/>
          <p:cNvSpPr/>
          <p:nvPr/>
        </p:nvSpPr>
        <p:spPr>
          <a:xfrm>
            <a:off x="789710" y="2063906"/>
            <a:ext cx="10612581" cy="3602603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4400" b="1" dirty="0">
                <a:solidFill>
                  <a:srgbClr val="C00000"/>
                </a:solidFill>
              </a:rPr>
              <a:t>الوضعية </a:t>
            </a:r>
            <a:r>
              <a:rPr lang="ar-DZ" sz="4400" b="1" dirty="0" err="1">
                <a:solidFill>
                  <a:srgbClr val="C00000"/>
                </a:solidFill>
              </a:rPr>
              <a:t>الانطلاقية</a:t>
            </a:r>
            <a:r>
              <a:rPr lang="ar-DZ" sz="4400" b="1" dirty="0">
                <a:solidFill>
                  <a:srgbClr val="C00000"/>
                </a:solidFill>
              </a:rPr>
              <a:t>: </a:t>
            </a:r>
            <a:r>
              <a:rPr lang="ar-SA" sz="4400" b="1" dirty="0">
                <a:solidFill>
                  <a:schemeClr val="tx1"/>
                </a:solidFill>
              </a:rPr>
              <a:t>وهي وضعية مشكلة </a:t>
            </a:r>
            <a:r>
              <a:rPr lang="ar-DZ" sz="4400" b="1" dirty="0">
                <a:solidFill>
                  <a:schemeClr val="tx1"/>
                </a:solidFill>
              </a:rPr>
              <a:t>مدمجة تعرض في بداية المقطع </a:t>
            </a:r>
            <a:r>
              <a:rPr lang="ar-DZ" sz="4400" b="1" dirty="0" err="1">
                <a:solidFill>
                  <a:schemeClr val="tx1"/>
                </a:solidFill>
              </a:rPr>
              <a:t>التعلمي</a:t>
            </a:r>
            <a:r>
              <a:rPr lang="ar-DZ" sz="4400" b="1" dirty="0">
                <a:solidFill>
                  <a:schemeClr val="tx1"/>
                </a:solidFill>
              </a:rPr>
              <a:t> وتتضمن أغلب الموارد المحددة في هذا المقطع، حيث يتم حلها في نهايته .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/>
          <p:cNvSpPr/>
          <p:nvPr/>
        </p:nvSpPr>
        <p:spPr>
          <a:xfrm>
            <a:off x="4260000" y="581953"/>
            <a:ext cx="3672000" cy="900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rgbClr val="C00000"/>
                </a:solidFill>
              </a:rPr>
              <a:t>الوضعية </a:t>
            </a:r>
            <a:r>
              <a:rPr lang="ar-DZ" sz="4000" b="1" dirty="0" err="1">
                <a:solidFill>
                  <a:srgbClr val="C00000"/>
                </a:solidFill>
              </a:rPr>
              <a:t>الانطلاقية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p</cp:lastModifiedBy>
  <cp:revision>1</cp:revision>
  <dcterms:created xsi:type="dcterms:W3CDTF">2017-06-10T22:50:46Z</dcterms:created>
  <dcterms:modified xsi:type="dcterms:W3CDTF">2017-06-10T22:51:03Z</dcterms:modified>
</cp:coreProperties>
</file>