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A5F1D7-6F68-459F-B417-0BB6DAD6D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B7CC2F0-97B4-4A78-8591-4EA3EB999F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77A055D-EAB2-4C8C-9290-C11754CF7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DA79-BDDC-4E30-8F40-1A223456C16A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7CFF3C-C3B8-4AF3-81CA-3E742B8FD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A2B1AB0-1E19-48BC-B3AA-614A99333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8F096-31C9-4A91-8630-11F02B29A8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8758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C781DA-2AE3-438C-81FA-3A41C6E52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F2C2555-7A29-4505-BB1C-9766C6E3E0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275724-26E4-46D9-B76A-FFE18B165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DA79-BDDC-4E30-8F40-1A223456C16A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F3FDC45-8959-491E-A4E9-438A37D26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03E6DE-27CD-4926-8525-30FC65503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8F096-31C9-4A91-8630-11F02B29A8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689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FB9523C-B60E-4670-8199-C07239BBAC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6AA2C2A-7A1F-448F-B6A8-FB042D94BB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4731359-7818-43C6-ABFD-6BA3DC694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DA79-BDDC-4E30-8F40-1A223456C16A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C7F646-F891-4E47-8828-8B4286B76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E7D4A3-0A04-4F94-A754-7EA7264C8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8F096-31C9-4A91-8630-11F02B29A8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9643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74967A-2773-4B56-9845-49C1A9C18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BC38EF-0E6F-4D19-95CE-4CA20974E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64FCA3-B82B-4DF1-9CB2-E6CC64039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DA79-BDDC-4E30-8F40-1A223456C16A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469D1C9-AA07-49B8-95CF-BD330D448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B3DDC6-3DDF-49D1-84F6-08A07568C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8F096-31C9-4A91-8630-11F02B29A8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961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53ACBA-1154-4DC3-9AAA-443F2CBFA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AECDED8-94B7-4571-9FDD-7FC4CD5F18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A3C538-C49C-4841-B2B7-401A22D77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DA79-BDDC-4E30-8F40-1A223456C16A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49BE00-E670-44F8-90AD-60F0C78E3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394240-1FFD-41F9-AF37-8E0094603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8F096-31C9-4A91-8630-11F02B29A8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4266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4880A8-9468-4D14-BC48-C209054BF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0C1C8A-6CB3-49D9-BF98-D9602D10A9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45C37A4-A066-4704-89FF-130C38999E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821D39C-ADD3-41E1-8DA9-634777830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DA79-BDDC-4E30-8F40-1A223456C16A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679E8CF-6569-4C11-A51F-429338BA5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5F23C40-3C37-4B43-8FBA-D6753FCA2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8F096-31C9-4A91-8630-11F02B29A8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306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DE34AC-AC77-4ECD-AA57-E2BC6BE7F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2E54261-81EC-4F88-B8B6-236F8DECF7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B378DF8-C97C-4CFD-8D53-3793E596E9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63D274D-1E01-4FF9-A338-03E5EFE571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99283F2-C3D7-4D71-96C4-EFBF7456F1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0EB7B75-4D99-4D94-8FE2-CE40ADDAC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DA79-BDDC-4E30-8F40-1A223456C16A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E8CCBE8-E1C0-4B91-B0C9-F207A3391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A9A000D-3822-4C0D-B21D-85729CCB1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8F096-31C9-4A91-8630-11F02B29A8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3959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22CED1-4AE5-4FE6-ABB8-AC03C8A0E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C0AE319-ED66-4B35-8A3E-090A8FAE4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DA79-BDDC-4E30-8F40-1A223456C16A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58BCB16-30CD-4595-AA6D-6C9FD8963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F25465F-6D45-4C0D-8D3A-A0FAC34B4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8F096-31C9-4A91-8630-11F02B29A8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5108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754F021-69E2-4CA2-AD0F-6AF5CB407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DA79-BDDC-4E30-8F40-1A223456C16A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B56DD36-033F-458B-8341-0D84E4322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1ACAB6C-6CDD-4EDF-9208-3B09152E7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8F096-31C9-4A91-8630-11F02B29A8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11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C045C2-D115-45ED-A49E-587171088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65CDD7-5025-4D39-8FC9-11D9C824A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EA4EFA4-99C4-4121-B1DD-7716E0F5C4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9249B65-B726-4738-B877-463BB3032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DA79-BDDC-4E30-8F40-1A223456C16A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E40679-158A-4FD5-8C29-A3C515838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E7151C8-B187-43E1-8290-719320285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8F096-31C9-4A91-8630-11F02B29A8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1211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488DB1-A987-416C-B7C9-E23342A42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9FB1046-4712-4451-A218-9254BABC29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518DCE-717A-4C34-B352-30B42931E4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1673E14-5EF3-42D7-9BF4-3C5BA43D4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DA79-BDDC-4E30-8F40-1A223456C16A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FCAA057-E96F-4A7F-B97A-9BF334788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736A220-8405-47F2-972A-5CA231775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8F096-31C9-4A91-8630-11F02B29A8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4350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F2052E4-73B7-4242-B751-98D357CAC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57EF425-279E-4B14-9CE4-4AF3A7D9EB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E55BD0-7B4E-4CFC-85B1-E9D6CC7387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CDA79-BDDC-4E30-8F40-1A223456C16A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63674D-6286-433E-AFA0-B413D3E14B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3F7FDD-3D2A-4264-89BE-78E25F7C51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8F096-31C9-4A91-8630-11F02B29A8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7815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2145" y="0"/>
            <a:ext cx="6109855" cy="3408218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082145" cy="340821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2145" y="3408218"/>
            <a:ext cx="6109855" cy="344978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408218"/>
            <a:ext cx="6096000" cy="3449782"/>
          </a:xfrm>
          <a:prstGeom prst="rect">
            <a:avLst/>
          </a:prstGeom>
        </p:spPr>
      </p:pic>
      <p:sp>
        <p:nvSpPr>
          <p:cNvPr id="7" name="مستطيل: زوايا قطرية مقصوصة 2"/>
          <p:cNvSpPr/>
          <p:nvPr/>
        </p:nvSpPr>
        <p:spPr>
          <a:xfrm>
            <a:off x="789710" y="1925782"/>
            <a:ext cx="10612581" cy="4419600"/>
          </a:xfrm>
          <a:prstGeom prst="verticalScroll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4400" b="1" dirty="0">
                <a:solidFill>
                  <a:srgbClr val="C00000"/>
                </a:solidFill>
              </a:rPr>
              <a:t>المقطع </a:t>
            </a:r>
            <a:r>
              <a:rPr lang="ar-DZ" sz="4400" b="1" dirty="0" err="1">
                <a:solidFill>
                  <a:srgbClr val="C00000"/>
                </a:solidFill>
              </a:rPr>
              <a:t>التعلمي</a:t>
            </a:r>
            <a:r>
              <a:rPr lang="ar-DZ" sz="4400" b="1" dirty="0">
                <a:solidFill>
                  <a:srgbClr val="C00000"/>
                </a:solidFill>
              </a:rPr>
              <a:t>: </a:t>
            </a:r>
            <a:r>
              <a:rPr lang="ar-DZ" sz="4400" b="1" dirty="0">
                <a:solidFill>
                  <a:schemeClr val="tx1"/>
                </a:solidFill>
              </a:rPr>
              <a:t>هو مجموعة مرتبة ومترابطة من الأنشطة والمهمات، يتميز بوجود علاقات تربط بين مختلف أجزائه المتتابعة في تدرج لولبي، يضمن الرجوع إلى </a:t>
            </a:r>
            <a:r>
              <a:rPr lang="ar-DZ" sz="4400" b="1" dirty="0" err="1">
                <a:solidFill>
                  <a:schemeClr val="tx1"/>
                </a:solidFill>
              </a:rPr>
              <a:t>التعلمات</a:t>
            </a:r>
            <a:r>
              <a:rPr lang="ar-DZ" sz="4400" b="1" dirty="0">
                <a:solidFill>
                  <a:schemeClr val="tx1"/>
                </a:solidFill>
              </a:rPr>
              <a:t> القبلية لتشخيصها وتثبيتها، من أجل إرساء موارد جديدة لدى المتعلمين. </a:t>
            </a:r>
            <a:endParaRPr lang="fr-FR" sz="4400" b="1" dirty="0">
              <a:solidFill>
                <a:schemeClr val="tx1"/>
              </a:solidFill>
            </a:endParaRPr>
          </a:p>
        </p:txBody>
      </p:sp>
      <p:sp>
        <p:nvSpPr>
          <p:cNvPr id="8" name="Rectangle : coins arrondis 7"/>
          <p:cNvSpPr/>
          <p:nvPr/>
        </p:nvSpPr>
        <p:spPr>
          <a:xfrm>
            <a:off x="4260000" y="581953"/>
            <a:ext cx="3672000" cy="900000"/>
          </a:xfrm>
          <a:prstGeom prst="round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4000" b="1" dirty="0">
                <a:solidFill>
                  <a:srgbClr val="C00000"/>
                </a:solidFill>
              </a:rPr>
              <a:t>المقطع </a:t>
            </a:r>
            <a:r>
              <a:rPr lang="ar-DZ" sz="4000" b="1" dirty="0" err="1">
                <a:solidFill>
                  <a:srgbClr val="C00000"/>
                </a:solidFill>
              </a:rPr>
              <a:t>التعلمي</a:t>
            </a:r>
            <a:endParaRPr lang="fr-FR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07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</dc:creator>
  <cp:lastModifiedBy>p</cp:lastModifiedBy>
  <cp:revision>1</cp:revision>
  <dcterms:created xsi:type="dcterms:W3CDTF">2017-06-10T22:49:16Z</dcterms:created>
  <dcterms:modified xsi:type="dcterms:W3CDTF">2017-06-10T22:49:31Z</dcterms:modified>
</cp:coreProperties>
</file>