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601A8-3364-43FD-8E14-A532F900B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5FE768-D8F9-4445-90DB-B9048870C7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75BEFA-6D34-4966-9EF0-E2430B7C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72473E-9FCE-403C-B0B9-7D6C882F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B4AD2-F0F3-4F67-88DA-091A1465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7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942930-0BF0-44CD-A7F7-427969BB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6DDB78-35C8-4869-8548-7381BE10A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35405F-4641-4080-9D02-1BFFAA41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9BE65F-2898-4AD8-BA55-F0823D04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A219A-AD99-4049-B2A3-1F4B466E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93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AA5F37A-ABC8-44BA-ADBD-40F578C7C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E3C6F-4B1A-4581-8BC9-75416FFB1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A36CCD-C8A4-4FF8-9F7D-0D3AFADE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8A44FC-B612-4D3D-8D23-25FC2D6C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A052EE-06F7-433C-9044-2BD732FD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95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62305-5156-4127-B892-5B717027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B11103-AC8F-422B-B373-786998E1E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C5319A-9280-4F7D-94BF-44BA7B84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8F32EE-9E1F-497C-9BAB-F9361008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86AB5-BCCF-4F3F-817A-B0031C11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DEBD8-D171-4124-9E78-DA157009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C035AC-0CCA-4327-9475-922F57DBF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DBE8C5-FFEE-484F-AA96-B592E77C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AE6D46-9F31-4702-A046-D83E38CF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8E15D1-FF8E-4D0B-A075-0659FE5A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46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B4671-F73C-4FC6-A85D-CE153630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8DB48D-DE03-460A-870C-8F93D32A8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D1E5C0-2F00-4557-B30E-C28513834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C29B7-906F-442E-A799-C6950F7E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CAD776-CA46-4C5F-8F3B-01BBBE38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6867A1-4AD8-41DE-A436-C7F04A94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7FFDE-27A9-4300-A593-469098F9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89573D-8B6E-422D-BF7B-570BFFD4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1AB38C-EA47-4AEE-82A1-DC29EF116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20AABA-B3E5-4C6D-B153-FF3A40276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54D9E9-2CF3-4F12-BEB2-6C4A4DD59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7296C3-92C0-45A1-B1A5-92C508EC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F4E780-90F7-42C4-B497-5CF20E02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2BFAFA-FBBC-4E92-8610-8373369F6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58090-2E99-43E1-9765-2E0EA8D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2CF2E9-71E0-463E-A219-AD5FA3F8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A4566A-AB7B-400D-93F8-7B0199AC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18F581-BF46-47DB-A2BA-FDCC10B9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62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F7E04C-848B-4D94-A6DB-751A849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05CDF0-AA54-480C-8B26-36928237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E8CD6E-2D66-4816-8004-CD97F47F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B8945-EA84-4DD1-9C88-2E0B2BB2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C37ABB-3A14-4A76-87D0-9D3E00695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05EDD-6C50-4634-9E66-4401FD09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BC5740-2F7A-4BF4-9F77-E0F95786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8C6190-64CA-4630-A84C-95E2940D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F712F4-83F3-4895-BB74-0FF8FECF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92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FB826-F477-4882-9893-663F5689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D32F9E-2CAD-4128-BA27-C469D640D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6918A3-B9D7-40FF-9A8C-865130C35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7F2E49-DAA9-46EA-AF42-0C494089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50760B-EDC6-465D-9D28-FB7DD66A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DFC4EC-74D7-440C-918A-1866FFA7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7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672A525-4665-4683-95A1-E25F65DF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1AFF9A-C914-400A-866F-83216271D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EED1D-341E-47E9-B8F8-F39C4B277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7A25-8C26-4FB8-859C-79B8F3C59184}" type="datetimeFigureOut">
              <a:rPr lang="fr-FR" smtClean="0"/>
              <a:t>10/06/2017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DDB847-CE3E-4D44-88FA-6426912C1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85FC2-E7C1-4E1A-80DE-1E1EA05C7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923D6-17D8-4680-9A23-36E2F1E02B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39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0"/>
            <a:ext cx="6109855" cy="340821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2145" cy="3408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145" y="3408218"/>
            <a:ext cx="6109855" cy="34497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08218"/>
            <a:ext cx="6096000" cy="3449782"/>
          </a:xfrm>
          <a:prstGeom prst="rect">
            <a:avLst/>
          </a:prstGeom>
        </p:spPr>
      </p:pic>
      <p:sp>
        <p:nvSpPr>
          <p:cNvPr id="7" name="مستطيل: زوايا قطرية مقصوصة 2"/>
          <p:cNvSpPr/>
          <p:nvPr/>
        </p:nvSpPr>
        <p:spPr>
          <a:xfrm>
            <a:off x="789710" y="2063906"/>
            <a:ext cx="10612581" cy="4281475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4400" b="1" dirty="0">
                <a:solidFill>
                  <a:srgbClr val="C00000"/>
                </a:solidFill>
              </a:rPr>
              <a:t>الكفاءة العرضية: </a:t>
            </a:r>
            <a:r>
              <a:rPr lang="ar-DZ" sz="4400" b="1" dirty="0">
                <a:solidFill>
                  <a:schemeClr val="tx1"/>
                </a:solidFill>
              </a:rPr>
              <a:t>تتكون من القيم والمواقف، والمساعي الفكرية والمنهجية المشتركة بين مختلف المواد التي ينبغي اكتسابها واستخدامها أثناء بناء مختلف المعارف والمهارات، والقيم التي نسعى إلى تنميتها.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8" name="Rectangle : coins arrondis 7"/>
          <p:cNvSpPr/>
          <p:nvPr/>
        </p:nvSpPr>
        <p:spPr>
          <a:xfrm>
            <a:off x="4260000" y="581953"/>
            <a:ext cx="3672000" cy="900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>
                <a:solidFill>
                  <a:srgbClr val="C00000"/>
                </a:solidFill>
              </a:rPr>
              <a:t>الكفاءات العرضية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</dc:creator>
  <cp:lastModifiedBy>p</cp:lastModifiedBy>
  <cp:revision>1</cp:revision>
  <dcterms:created xsi:type="dcterms:W3CDTF">2017-06-10T22:48:21Z</dcterms:created>
  <dcterms:modified xsi:type="dcterms:W3CDTF">2017-06-10T22:48:40Z</dcterms:modified>
</cp:coreProperties>
</file>