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55748A-7CB1-46E3-B257-1331A6023A90}"/>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161490C-9322-4C68-9F15-D548363A24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a:extLst>
              <a:ext uri="{FF2B5EF4-FFF2-40B4-BE49-F238E27FC236}">
                <a16:creationId xmlns:a16="http://schemas.microsoft.com/office/drawing/2014/main" id="{A8B73C45-52C4-4E26-B67F-A826BED5F5F1}"/>
              </a:ext>
            </a:extLst>
          </p:cNvPr>
          <p:cNvSpPr>
            <a:spLocks noGrp="1"/>
          </p:cNvSpPr>
          <p:nvPr>
            <p:ph type="dt" sz="half" idx="10"/>
          </p:nvPr>
        </p:nvSpPr>
        <p:spPr/>
        <p:txBody>
          <a:bodyPr/>
          <a:lstStyle/>
          <a:p>
            <a:fld id="{B856B905-3431-4C26-8CD2-709574E040E0}" type="datetimeFigureOut">
              <a:rPr lang="fr-FR" smtClean="0"/>
              <a:t>10/06/2017</a:t>
            </a:fld>
            <a:endParaRPr lang="fr-FR"/>
          </a:p>
        </p:txBody>
      </p:sp>
      <p:sp>
        <p:nvSpPr>
          <p:cNvPr id="5" name="Espace réservé du pied de page 4">
            <a:extLst>
              <a:ext uri="{FF2B5EF4-FFF2-40B4-BE49-F238E27FC236}">
                <a16:creationId xmlns:a16="http://schemas.microsoft.com/office/drawing/2014/main" id="{89841668-610B-48AB-B512-5DB12FAC5E7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2DF1E51-CC0E-408B-A160-13167CF90367}"/>
              </a:ext>
            </a:extLst>
          </p:cNvPr>
          <p:cNvSpPr>
            <a:spLocks noGrp="1"/>
          </p:cNvSpPr>
          <p:nvPr>
            <p:ph type="sldNum" sz="quarter" idx="12"/>
          </p:nvPr>
        </p:nvSpPr>
        <p:spPr/>
        <p:txBody>
          <a:bodyPr/>
          <a:lstStyle/>
          <a:p>
            <a:fld id="{70824B7B-76AB-4C34-8800-FEB8E602C6D5}" type="slidenum">
              <a:rPr lang="fr-FR" smtClean="0"/>
              <a:t>‹N°›</a:t>
            </a:fld>
            <a:endParaRPr lang="fr-FR"/>
          </a:p>
        </p:txBody>
      </p:sp>
    </p:spTree>
    <p:extLst>
      <p:ext uri="{BB962C8B-B14F-4D97-AF65-F5344CB8AC3E}">
        <p14:creationId xmlns:p14="http://schemas.microsoft.com/office/powerpoint/2010/main" val="2336137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AC7972-A09E-4154-91FE-FCAE4A91D0BC}"/>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AF06FEFF-FE53-4267-8C7C-E6F6DD72875B}"/>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3C1C42D-5F81-4668-93A1-864DE692746F}"/>
              </a:ext>
            </a:extLst>
          </p:cNvPr>
          <p:cNvSpPr>
            <a:spLocks noGrp="1"/>
          </p:cNvSpPr>
          <p:nvPr>
            <p:ph type="dt" sz="half" idx="10"/>
          </p:nvPr>
        </p:nvSpPr>
        <p:spPr/>
        <p:txBody>
          <a:bodyPr/>
          <a:lstStyle/>
          <a:p>
            <a:fld id="{B856B905-3431-4C26-8CD2-709574E040E0}" type="datetimeFigureOut">
              <a:rPr lang="fr-FR" smtClean="0"/>
              <a:t>10/06/2017</a:t>
            </a:fld>
            <a:endParaRPr lang="fr-FR"/>
          </a:p>
        </p:txBody>
      </p:sp>
      <p:sp>
        <p:nvSpPr>
          <p:cNvPr id="5" name="Espace réservé du pied de page 4">
            <a:extLst>
              <a:ext uri="{FF2B5EF4-FFF2-40B4-BE49-F238E27FC236}">
                <a16:creationId xmlns:a16="http://schemas.microsoft.com/office/drawing/2014/main" id="{F37776F9-A4DE-4A01-B7D9-90B2E5D10AD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5A7A04F-495F-45BA-AACF-0461557D36E8}"/>
              </a:ext>
            </a:extLst>
          </p:cNvPr>
          <p:cNvSpPr>
            <a:spLocks noGrp="1"/>
          </p:cNvSpPr>
          <p:nvPr>
            <p:ph type="sldNum" sz="quarter" idx="12"/>
          </p:nvPr>
        </p:nvSpPr>
        <p:spPr/>
        <p:txBody>
          <a:bodyPr/>
          <a:lstStyle/>
          <a:p>
            <a:fld id="{70824B7B-76AB-4C34-8800-FEB8E602C6D5}" type="slidenum">
              <a:rPr lang="fr-FR" smtClean="0"/>
              <a:t>‹N°›</a:t>
            </a:fld>
            <a:endParaRPr lang="fr-FR"/>
          </a:p>
        </p:txBody>
      </p:sp>
    </p:spTree>
    <p:extLst>
      <p:ext uri="{BB962C8B-B14F-4D97-AF65-F5344CB8AC3E}">
        <p14:creationId xmlns:p14="http://schemas.microsoft.com/office/powerpoint/2010/main" val="1341506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567717D0-F2EE-4851-833B-B1F904FA30E0}"/>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809632A0-8F9D-45E3-8C6E-7BE606D3EE67}"/>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D6BEEF2-2312-4352-9F85-F25859CEBA73}"/>
              </a:ext>
            </a:extLst>
          </p:cNvPr>
          <p:cNvSpPr>
            <a:spLocks noGrp="1"/>
          </p:cNvSpPr>
          <p:nvPr>
            <p:ph type="dt" sz="half" idx="10"/>
          </p:nvPr>
        </p:nvSpPr>
        <p:spPr/>
        <p:txBody>
          <a:bodyPr/>
          <a:lstStyle/>
          <a:p>
            <a:fld id="{B856B905-3431-4C26-8CD2-709574E040E0}" type="datetimeFigureOut">
              <a:rPr lang="fr-FR" smtClean="0"/>
              <a:t>10/06/2017</a:t>
            </a:fld>
            <a:endParaRPr lang="fr-FR"/>
          </a:p>
        </p:txBody>
      </p:sp>
      <p:sp>
        <p:nvSpPr>
          <p:cNvPr id="5" name="Espace réservé du pied de page 4">
            <a:extLst>
              <a:ext uri="{FF2B5EF4-FFF2-40B4-BE49-F238E27FC236}">
                <a16:creationId xmlns:a16="http://schemas.microsoft.com/office/drawing/2014/main" id="{B960BD5C-D5D1-470B-8314-AFE14078477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BD15F3B-D54B-44BF-A29B-49EDB4FBBFC9}"/>
              </a:ext>
            </a:extLst>
          </p:cNvPr>
          <p:cNvSpPr>
            <a:spLocks noGrp="1"/>
          </p:cNvSpPr>
          <p:nvPr>
            <p:ph type="sldNum" sz="quarter" idx="12"/>
          </p:nvPr>
        </p:nvSpPr>
        <p:spPr/>
        <p:txBody>
          <a:bodyPr/>
          <a:lstStyle/>
          <a:p>
            <a:fld id="{70824B7B-76AB-4C34-8800-FEB8E602C6D5}" type="slidenum">
              <a:rPr lang="fr-FR" smtClean="0"/>
              <a:t>‹N°›</a:t>
            </a:fld>
            <a:endParaRPr lang="fr-FR"/>
          </a:p>
        </p:txBody>
      </p:sp>
    </p:spTree>
    <p:extLst>
      <p:ext uri="{BB962C8B-B14F-4D97-AF65-F5344CB8AC3E}">
        <p14:creationId xmlns:p14="http://schemas.microsoft.com/office/powerpoint/2010/main" val="12267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EE5AFC-B281-4D2F-A299-DF327EFDC6D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AF3852A-085B-4733-94EA-DD678F3815B5}"/>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8DCCBED-15FB-4BF2-93AE-520C8BABA173}"/>
              </a:ext>
            </a:extLst>
          </p:cNvPr>
          <p:cNvSpPr>
            <a:spLocks noGrp="1"/>
          </p:cNvSpPr>
          <p:nvPr>
            <p:ph type="dt" sz="half" idx="10"/>
          </p:nvPr>
        </p:nvSpPr>
        <p:spPr/>
        <p:txBody>
          <a:bodyPr/>
          <a:lstStyle/>
          <a:p>
            <a:fld id="{B856B905-3431-4C26-8CD2-709574E040E0}" type="datetimeFigureOut">
              <a:rPr lang="fr-FR" smtClean="0"/>
              <a:t>10/06/2017</a:t>
            </a:fld>
            <a:endParaRPr lang="fr-FR"/>
          </a:p>
        </p:txBody>
      </p:sp>
      <p:sp>
        <p:nvSpPr>
          <p:cNvPr id="5" name="Espace réservé du pied de page 4">
            <a:extLst>
              <a:ext uri="{FF2B5EF4-FFF2-40B4-BE49-F238E27FC236}">
                <a16:creationId xmlns:a16="http://schemas.microsoft.com/office/drawing/2014/main" id="{9A2332CE-DE7E-40DC-AADB-94BBDDAEBC5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307B581-3CC0-4149-BB09-627643F2D8AE}"/>
              </a:ext>
            </a:extLst>
          </p:cNvPr>
          <p:cNvSpPr>
            <a:spLocks noGrp="1"/>
          </p:cNvSpPr>
          <p:nvPr>
            <p:ph type="sldNum" sz="quarter" idx="12"/>
          </p:nvPr>
        </p:nvSpPr>
        <p:spPr/>
        <p:txBody>
          <a:bodyPr/>
          <a:lstStyle/>
          <a:p>
            <a:fld id="{70824B7B-76AB-4C34-8800-FEB8E602C6D5}" type="slidenum">
              <a:rPr lang="fr-FR" smtClean="0"/>
              <a:t>‹N°›</a:t>
            </a:fld>
            <a:endParaRPr lang="fr-FR"/>
          </a:p>
        </p:txBody>
      </p:sp>
    </p:spTree>
    <p:extLst>
      <p:ext uri="{BB962C8B-B14F-4D97-AF65-F5344CB8AC3E}">
        <p14:creationId xmlns:p14="http://schemas.microsoft.com/office/powerpoint/2010/main" val="2382074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0E5740-6991-4DD4-83E3-93ED8FED6E0D}"/>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68667C5E-0524-439C-8EA7-A2FEFD69D4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45C5FAB2-2D48-472F-85A7-491D08A8D3ED}"/>
              </a:ext>
            </a:extLst>
          </p:cNvPr>
          <p:cNvSpPr>
            <a:spLocks noGrp="1"/>
          </p:cNvSpPr>
          <p:nvPr>
            <p:ph type="dt" sz="half" idx="10"/>
          </p:nvPr>
        </p:nvSpPr>
        <p:spPr/>
        <p:txBody>
          <a:bodyPr/>
          <a:lstStyle/>
          <a:p>
            <a:fld id="{B856B905-3431-4C26-8CD2-709574E040E0}" type="datetimeFigureOut">
              <a:rPr lang="fr-FR" smtClean="0"/>
              <a:t>10/06/2017</a:t>
            </a:fld>
            <a:endParaRPr lang="fr-FR"/>
          </a:p>
        </p:txBody>
      </p:sp>
      <p:sp>
        <p:nvSpPr>
          <p:cNvPr id="5" name="Espace réservé du pied de page 4">
            <a:extLst>
              <a:ext uri="{FF2B5EF4-FFF2-40B4-BE49-F238E27FC236}">
                <a16:creationId xmlns:a16="http://schemas.microsoft.com/office/drawing/2014/main" id="{FD3A77C8-D944-427E-920B-1C1383E7F83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A3C0171-2F3B-4315-AAA7-C146ABA1B4C1}"/>
              </a:ext>
            </a:extLst>
          </p:cNvPr>
          <p:cNvSpPr>
            <a:spLocks noGrp="1"/>
          </p:cNvSpPr>
          <p:nvPr>
            <p:ph type="sldNum" sz="quarter" idx="12"/>
          </p:nvPr>
        </p:nvSpPr>
        <p:spPr/>
        <p:txBody>
          <a:bodyPr/>
          <a:lstStyle/>
          <a:p>
            <a:fld id="{70824B7B-76AB-4C34-8800-FEB8E602C6D5}" type="slidenum">
              <a:rPr lang="fr-FR" smtClean="0"/>
              <a:t>‹N°›</a:t>
            </a:fld>
            <a:endParaRPr lang="fr-FR"/>
          </a:p>
        </p:txBody>
      </p:sp>
    </p:spTree>
    <p:extLst>
      <p:ext uri="{BB962C8B-B14F-4D97-AF65-F5344CB8AC3E}">
        <p14:creationId xmlns:p14="http://schemas.microsoft.com/office/powerpoint/2010/main" val="1770087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FE8B4E-E872-4038-863C-7839A9E3122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3FEBAB1-9A99-46E2-8BB1-24659B625EBF}"/>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4F8DBF4C-7F06-4EBD-AFBF-7BCC87F248CD}"/>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6E572468-85CA-4197-A2C9-A8DC9C59C5AC}"/>
              </a:ext>
            </a:extLst>
          </p:cNvPr>
          <p:cNvSpPr>
            <a:spLocks noGrp="1"/>
          </p:cNvSpPr>
          <p:nvPr>
            <p:ph type="dt" sz="half" idx="10"/>
          </p:nvPr>
        </p:nvSpPr>
        <p:spPr/>
        <p:txBody>
          <a:bodyPr/>
          <a:lstStyle/>
          <a:p>
            <a:fld id="{B856B905-3431-4C26-8CD2-709574E040E0}" type="datetimeFigureOut">
              <a:rPr lang="fr-FR" smtClean="0"/>
              <a:t>10/06/2017</a:t>
            </a:fld>
            <a:endParaRPr lang="fr-FR"/>
          </a:p>
        </p:txBody>
      </p:sp>
      <p:sp>
        <p:nvSpPr>
          <p:cNvPr id="6" name="Espace réservé du pied de page 5">
            <a:extLst>
              <a:ext uri="{FF2B5EF4-FFF2-40B4-BE49-F238E27FC236}">
                <a16:creationId xmlns:a16="http://schemas.microsoft.com/office/drawing/2014/main" id="{7AA5081C-ABEB-46A7-816B-39845D63B77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0A62B64-C1FB-4F7E-AFCB-932C96135645}"/>
              </a:ext>
            </a:extLst>
          </p:cNvPr>
          <p:cNvSpPr>
            <a:spLocks noGrp="1"/>
          </p:cNvSpPr>
          <p:nvPr>
            <p:ph type="sldNum" sz="quarter" idx="12"/>
          </p:nvPr>
        </p:nvSpPr>
        <p:spPr/>
        <p:txBody>
          <a:bodyPr/>
          <a:lstStyle/>
          <a:p>
            <a:fld id="{70824B7B-76AB-4C34-8800-FEB8E602C6D5}" type="slidenum">
              <a:rPr lang="fr-FR" smtClean="0"/>
              <a:t>‹N°›</a:t>
            </a:fld>
            <a:endParaRPr lang="fr-FR"/>
          </a:p>
        </p:txBody>
      </p:sp>
    </p:spTree>
    <p:extLst>
      <p:ext uri="{BB962C8B-B14F-4D97-AF65-F5344CB8AC3E}">
        <p14:creationId xmlns:p14="http://schemas.microsoft.com/office/powerpoint/2010/main" val="3328651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ACCD4A7-3D2B-468C-A074-6969C928C2F1}"/>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26413167-0B0D-4D7D-B3FD-E09FB05C31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6E611285-1732-4759-9C57-E3F3049EB0D5}"/>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E3D54461-D86C-4BE3-91DF-1DA52CB366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90FF0EB4-5F1B-4771-B4EB-A0A61D5312C2}"/>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CDD51F7B-0604-40D4-A6D3-38389828D6D5}"/>
              </a:ext>
            </a:extLst>
          </p:cNvPr>
          <p:cNvSpPr>
            <a:spLocks noGrp="1"/>
          </p:cNvSpPr>
          <p:nvPr>
            <p:ph type="dt" sz="half" idx="10"/>
          </p:nvPr>
        </p:nvSpPr>
        <p:spPr/>
        <p:txBody>
          <a:bodyPr/>
          <a:lstStyle/>
          <a:p>
            <a:fld id="{B856B905-3431-4C26-8CD2-709574E040E0}" type="datetimeFigureOut">
              <a:rPr lang="fr-FR" smtClean="0"/>
              <a:t>10/06/2017</a:t>
            </a:fld>
            <a:endParaRPr lang="fr-FR"/>
          </a:p>
        </p:txBody>
      </p:sp>
      <p:sp>
        <p:nvSpPr>
          <p:cNvPr id="8" name="Espace réservé du pied de page 7">
            <a:extLst>
              <a:ext uri="{FF2B5EF4-FFF2-40B4-BE49-F238E27FC236}">
                <a16:creationId xmlns:a16="http://schemas.microsoft.com/office/drawing/2014/main" id="{4AA6E26B-96B2-4BFA-9936-E41EA411F6B0}"/>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DB450664-7F6B-4B10-AC3D-A263B82343DA}"/>
              </a:ext>
            </a:extLst>
          </p:cNvPr>
          <p:cNvSpPr>
            <a:spLocks noGrp="1"/>
          </p:cNvSpPr>
          <p:nvPr>
            <p:ph type="sldNum" sz="quarter" idx="12"/>
          </p:nvPr>
        </p:nvSpPr>
        <p:spPr/>
        <p:txBody>
          <a:bodyPr/>
          <a:lstStyle/>
          <a:p>
            <a:fld id="{70824B7B-76AB-4C34-8800-FEB8E602C6D5}" type="slidenum">
              <a:rPr lang="fr-FR" smtClean="0"/>
              <a:t>‹N°›</a:t>
            </a:fld>
            <a:endParaRPr lang="fr-FR"/>
          </a:p>
        </p:txBody>
      </p:sp>
    </p:spTree>
    <p:extLst>
      <p:ext uri="{BB962C8B-B14F-4D97-AF65-F5344CB8AC3E}">
        <p14:creationId xmlns:p14="http://schemas.microsoft.com/office/powerpoint/2010/main" val="1978285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987787-FF74-42BD-9C4A-2AC4CFBDCB1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0695395A-B4F1-4ED3-978B-68FCF0017538}"/>
              </a:ext>
            </a:extLst>
          </p:cNvPr>
          <p:cNvSpPr>
            <a:spLocks noGrp="1"/>
          </p:cNvSpPr>
          <p:nvPr>
            <p:ph type="dt" sz="half" idx="10"/>
          </p:nvPr>
        </p:nvSpPr>
        <p:spPr/>
        <p:txBody>
          <a:bodyPr/>
          <a:lstStyle/>
          <a:p>
            <a:fld id="{B856B905-3431-4C26-8CD2-709574E040E0}" type="datetimeFigureOut">
              <a:rPr lang="fr-FR" smtClean="0"/>
              <a:t>10/06/2017</a:t>
            </a:fld>
            <a:endParaRPr lang="fr-FR"/>
          </a:p>
        </p:txBody>
      </p:sp>
      <p:sp>
        <p:nvSpPr>
          <p:cNvPr id="4" name="Espace réservé du pied de page 3">
            <a:extLst>
              <a:ext uri="{FF2B5EF4-FFF2-40B4-BE49-F238E27FC236}">
                <a16:creationId xmlns:a16="http://schemas.microsoft.com/office/drawing/2014/main" id="{5BFC71C7-4974-431A-8E0B-15775CC657CE}"/>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B2F1B736-0C26-4DDA-B0D0-D49029286F24}"/>
              </a:ext>
            </a:extLst>
          </p:cNvPr>
          <p:cNvSpPr>
            <a:spLocks noGrp="1"/>
          </p:cNvSpPr>
          <p:nvPr>
            <p:ph type="sldNum" sz="quarter" idx="12"/>
          </p:nvPr>
        </p:nvSpPr>
        <p:spPr/>
        <p:txBody>
          <a:bodyPr/>
          <a:lstStyle/>
          <a:p>
            <a:fld id="{70824B7B-76AB-4C34-8800-FEB8E602C6D5}" type="slidenum">
              <a:rPr lang="fr-FR" smtClean="0"/>
              <a:t>‹N°›</a:t>
            </a:fld>
            <a:endParaRPr lang="fr-FR"/>
          </a:p>
        </p:txBody>
      </p:sp>
    </p:spTree>
    <p:extLst>
      <p:ext uri="{BB962C8B-B14F-4D97-AF65-F5344CB8AC3E}">
        <p14:creationId xmlns:p14="http://schemas.microsoft.com/office/powerpoint/2010/main" val="1654479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4437AF87-23C9-4180-8A5D-509E578BD110}"/>
              </a:ext>
            </a:extLst>
          </p:cNvPr>
          <p:cNvSpPr>
            <a:spLocks noGrp="1"/>
          </p:cNvSpPr>
          <p:nvPr>
            <p:ph type="dt" sz="half" idx="10"/>
          </p:nvPr>
        </p:nvSpPr>
        <p:spPr/>
        <p:txBody>
          <a:bodyPr/>
          <a:lstStyle/>
          <a:p>
            <a:fld id="{B856B905-3431-4C26-8CD2-709574E040E0}" type="datetimeFigureOut">
              <a:rPr lang="fr-FR" smtClean="0"/>
              <a:t>10/06/2017</a:t>
            </a:fld>
            <a:endParaRPr lang="fr-FR"/>
          </a:p>
        </p:txBody>
      </p:sp>
      <p:sp>
        <p:nvSpPr>
          <p:cNvPr id="3" name="Espace réservé du pied de page 2">
            <a:extLst>
              <a:ext uri="{FF2B5EF4-FFF2-40B4-BE49-F238E27FC236}">
                <a16:creationId xmlns:a16="http://schemas.microsoft.com/office/drawing/2014/main" id="{F2CB6C22-5E24-4C21-B43D-0E4E9562AC18}"/>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24ACC39A-686D-4C11-8DE7-ACBE72D7026E}"/>
              </a:ext>
            </a:extLst>
          </p:cNvPr>
          <p:cNvSpPr>
            <a:spLocks noGrp="1"/>
          </p:cNvSpPr>
          <p:nvPr>
            <p:ph type="sldNum" sz="quarter" idx="12"/>
          </p:nvPr>
        </p:nvSpPr>
        <p:spPr/>
        <p:txBody>
          <a:bodyPr/>
          <a:lstStyle/>
          <a:p>
            <a:fld id="{70824B7B-76AB-4C34-8800-FEB8E602C6D5}" type="slidenum">
              <a:rPr lang="fr-FR" smtClean="0"/>
              <a:t>‹N°›</a:t>
            </a:fld>
            <a:endParaRPr lang="fr-FR"/>
          </a:p>
        </p:txBody>
      </p:sp>
    </p:spTree>
    <p:extLst>
      <p:ext uri="{BB962C8B-B14F-4D97-AF65-F5344CB8AC3E}">
        <p14:creationId xmlns:p14="http://schemas.microsoft.com/office/powerpoint/2010/main" val="1765109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A67586F-D7DE-4589-8AD0-DFEE395F5F9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009B83E8-FB88-491A-BC43-016B761BED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F102E82D-845F-4E38-B5D9-0783A84B54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DEEE3CBD-481A-439F-B9B9-C18376F459EB}"/>
              </a:ext>
            </a:extLst>
          </p:cNvPr>
          <p:cNvSpPr>
            <a:spLocks noGrp="1"/>
          </p:cNvSpPr>
          <p:nvPr>
            <p:ph type="dt" sz="half" idx="10"/>
          </p:nvPr>
        </p:nvSpPr>
        <p:spPr/>
        <p:txBody>
          <a:bodyPr/>
          <a:lstStyle/>
          <a:p>
            <a:fld id="{B856B905-3431-4C26-8CD2-709574E040E0}" type="datetimeFigureOut">
              <a:rPr lang="fr-FR" smtClean="0"/>
              <a:t>10/06/2017</a:t>
            </a:fld>
            <a:endParaRPr lang="fr-FR"/>
          </a:p>
        </p:txBody>
      </p:sp>
      <p:sp>
        <p:nvSpPr>
          <p:cNvPr id="6" name="Espace réservé du pied de page 5">
            <a:extLst>
              <a:ext uri="{FF2B5EF4-FFF2-40B4-BE49-F238E27FC236}">
                <a16:creationId xmlns:a16="http://schemas.microsoft.com/office/drawing/2014/main" id="{AD300E78-C4E9-4386-BD8C-3AE8291F761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9A546BC-FAA1-4FEB-BF25-81D23C135878}"/>
              </a:ext>
            </a:extLst>
          </p:cNvPr>
          <p:cNvSpPr>
            <a:spLocks noGrp="1"/>
          </p:cNvSpPr>
          <p:nvPr>
            <p:ph type="sldNum" sz="quarter" idx="12"/>
          </p:nvPr>
        </p:nvSpPr>
        <p:spPr/>
        <p:txBody>
          <a:bodyPr/>
          <a:lstStyle/>
          <a:p>
            <a:fld id="{70824B7B-76AB-4C34-8800-FEB8E602C6D5}" type="slidenum">
              <a:rPr lang="fr-FR" smtClean="0"/>
              <a:t>‹N°›</a:t>
            </a:fld>
            <a:endParaRPr lang="fr-FR"/>
          </a:p>
        </p:txBody>
      </p:sp>
    </p:spTree>
    <p:extLst>
      <p:ext uri="{BB962C8B-B14F-4D97-AF65-F5344CB8AC3E}">
        <p14:creationId xmlns:p14="http://schemas.microsoft.com/office/powerpoint/2010/main" val="3259849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C2C49E-AF18-4A7C-B75C-7E5BF5668AC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5D0E71E6-D6E5-46E7-8D32-67D77D3B7C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E4DDC159-CBCF-46D0-BB40-742FECD1FA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DCFED41B-FFCD-4BA7-B683-CBA9A950683E}"/>
              </a:ext>
            </a:extLst>
          </p:cNvPr>
          <p:cNvSpPr>
            <a:spLocks noGrp="1"/>
          </p:cNvSpPr>
          <p:nvPr>
            <p:ph type="dt" sz="half" idx="10"/>
          </p:nvPr>
        </p:nvSpPr>
        <p:spPr/>
        <p:txBody>
          <a:bodyPr/>
          <a:lstStyle/>
          <a:p>
            <a:fld id="{B856B905-3431-4C26-8CD2-709574E040E0}" type="datetimeFigureOut">
              <a:rPr lang="fr-FR" smtClean="0"/>
              <a:t>10/06/2017</a:t>
            </a:fld>
            <a:endParaRPr lang="fr-FR"/>
          </a:p>
        </p:txBody>
      </p:sp>
      <p:sp>
        <p:nvSpPr>
          <p:cNvPr id="6" name="Espace réservé du pied de page 5">
            <a:extLst>
              <a:ext uri="{FF2B5EF4-FFF2-40B4-BE49-F238E27FC236}">
                <a16:creationId xmlns:a16="http://schemas.microsoft.com/office/drawing/2014/main" id="{2BF3180D-4CC5-46C6-A765-C0FDD56E1C5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3772D08-00D2-4537-A5B8-DA28FEFFF923}"/>
              </a:ext>
            </a:extLst>
          </p:cNvPr>
          <p:cNvSpPr>
            <a:spLocks noGrp="1"/>
          </p:cNvSpPr>
          <p:nvPr>
            <p:ph type="sldNum" sz="quarter" idx="12"/>
          </p:nvPr>
        </p:nvSpPr>
        <p:spPr/>
        <p:txBody>
          <a:bodyPr/>
          <a:lstStyle/>
          <a:p>
            <a:fld id="{70824B7B-76AB-4C34-8800-FEB8E602C6D5}" type="slidenum">
              <a:rPr lang="fr-FR" smtClean="0"/>
              <a:t>‹N°›</a:t>
            </a:fld>
            <a:endParaRPr lang="fr-FR"/>
          </a:p>
        </p:txBody>
      </p:sp>
    </p:spTree>
    <p:extLst>
      <p:ext uri="{BB962C8B-B14F-4D97-AF65-F5344CB8AC3E}">
        <p14:creationId xmlns:p14="http://schemas.microsoft.com/office/powerpoint/2010/main" val="2799917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66C12700-6095-4F96-9E7E-0956959C7D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07F0ACA-2B79-4305-899E-81FA62C396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2765172-9F6E-4357-851B-56D5E61FEA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56B905-3431-4C26-8CD2-709574E040E0}" type="datetimeFigureOut">
              <a:rPr lang="fr-FR" smtClean="0"/>
              <a:t>10/06/2017</a:t>
            </a:fld>
            <a:endParaRPr lang="fr-FR"/>
          </a:p>
        </p:txBody>
      </p:sp>
      <p:sp>
        <p:nvSpPr>
          <p:cNvPr id="5" name="Espace réservé du pied de page 4">
            <a:extLst>
              <a:ext uri="{FF2B5EF4-FFF2-40B4-BE49-F238E27FC236}">
                <a16:creationId xmlns:a16="http://schemas.microsoft.com/office/drawing/2014/main" id="{EE7FEE7C-50CE-4F8D-A10E-72B2665A8F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DA508C2F-39D1-40F0-B8B5-18CCDA799A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824B7B-76AB-4C34-8800-FEB8E602C6D5}" type="slidenum">
              <a:rPr lang="fr-FR" smtClean="0"/>
              <a:t>‹N°›</a:t>
            </a:fld>
            <a:endParaRPr lang="fr-FR"/>
          </a:p>
        </p:txBody>
      </p:sp>
    </p:spTree>
    <p:extLst>
      <p:ext uri="{BB962C8B-B14F-4D97-AF65-F5344CB8AC3E}">
        <p14:creationId xmlns:p14="http://schemas.microsoft.com/office/powerpoint/2010/main" val="24418627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82145" y="0"/>
            <a:ext cx="6109855" cy="3408218"/>
          </a:xfrm>
          <a:prstGeom prst="rect">
            <a:avLst/>
          </a:prstGeom>
        </p:spPr>
      </p:pic>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082145" cy="3408218"/>
          </a:xfrm>
          <a:prstGeom prst="rect">
            <a:avLst/>
          </a:prstGeom>
        </p:spPr>
      </p:pic>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82145" y="3408218"/>
            <a:ext cx="6109855" cy="3449782"/>
          </a:xfrm>
          <a:prstGeom prst="rect">
            <a:avLst/>
          </a:prstGeom>
        </p:spPr>
      </p:pic>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408218"/>
            <a:ext cx="6096000" cy="3449782"/>
          </a:xfrm>
          <a:prstGeom prst="rect">
            <a:avLst/>
          </a:prstGeom>
        </p:spPr>
      </p:pic>
      <p:sp>
        <p:nvSpPr>
          <p:cNvPr id="7" name="مستطيل: زوايا قطرية مقصوصة 2"/>
          <p:cNvSpPr/>
          <p:nvPr/>
        </p:nvSpPr>
        <p:spPr>
          <a:xfrm>
            <a:off x="789710" y="2355273"/>
            <a:ext cx="10612581" cy="3311236"/>
          </a:xfrm>
          <a:prstGeom prst="verticalScroll">
            <a:avLst/>
          </a:prstGeom>
          <a:solidFill>
            <a:schemeClr val="accent6">
              <a:lumMod val="20000"/>
              <a:lumOff val="80000"/>
            </a:schemeClr>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4400" b="1" dirty="0">
                <a:solidFill>
                  <a:srgbClr val="C00000"/>
                </a:solidFill>
              </a:rPr>
              <a:t>الميدان: </a:t>
            </a:r>
            <a:r>
              <a:rPr lang="ar-DZ" sz="4400" b="1" dirty="0">
                <a:solidFill>
                  <a:schemeClr val="tx1"/>
                </a:solidFill>
              </a:rPr>
              <a:t>جزء </a:t>
            </a:r>
            <a:r>
              <a:rPr lang="ar-DZ" sz="4400" b="1" dirty="0" err="1">
                <a:solidFill>
                  <a:schemeClr val="tx1"/>
                </a:solidFill>
              </a:rPr>
              <a:t>مهيكل</a:t>
            </a:r>
            <a:r>
              <a:rPr lang="ar-DZ" sz="4400" b="1" dirty="0">
                <a:solidFill>
                  <a:schemeClr val="tx1"/>
                </a:solidFill>
              </a:rPr>
              <a:t> ومنظم للمادة قصد التعلم، وعدد الميادين يحدد عدد الكفاءات الختامية التي ندرجها في ملمح التخرج. </a:t>
            </a:r>
            <a:endParaRPr lang="fr-FR" sz="4400" b="1" dirty="0">
              <a:solidFill>
                <a:schemeClr val="tx1"/>
              </a:solidFill>
            </a:endParaRPr>
          </a:p>
        </p:txBody>
      </p:sp>
      <p:sp>
        <p:nvSpPr>
          <p:cNvPr id="8" name="Rectangle : coins arrondis 7"/>
          <p:cNvSpPr/>
          <p:nvPr/>
        </p:nvSpPr>
        <p:spPr>
          <a:xfrm>
            <a:off x="4260000" y="581953"/>
            <a:ext cx="3672000" cy="900000"/>
          </a:xfrm>
          <a:prstGeom prst="roundRect">
            <a:avLst/>
          </a:prstGeom>
          <a:ln w="762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DZ" sz="4000" b="1" dirty="0">
                <a:solidFill>
                  <a:srgbClr val="C00000"/>
                </a:solidFill>
              </a:rPr>
              <a:t>الميدان</a:t>
            </a:r>
            <a:endParaRPr lang="fr-FR" sz="4000" b="1" dirty="0">
              <a:solidFill>
                <a:srgbClr val="C00000"/>
              </a:solidFill>
            </a:endParaRPr>
          </a:p>
        </p:txBody>
      </p:sp>
    </p:spTree>
    <p:extLst>
      <p:ext uri="{BB962C8B-B14F-4D97-AF65-F5344CB8AC3E}">
        <p14:creationId xmlns:p14="http://schemas.microsoft.com/office/powerpoint/2010/main" val="1974503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82145" y="0"/>
            <a:ext cx="6109855" cy="3408218"/>
          </a:xfrm>
          <a:prstGeom prst="rect">
            <a:avLst/>
          </a:prstGeom>
        </p:spPr>
      </p:pic>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082145" cy="3408218"/>
          </a:xfrm>
          <a:prstGeom prst="rect">
            <a:avLst/>
          </a:prstGeom>
        </p:spPr>
      </p:pic>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82145" y="3408218"/>
            <a:ext cx="6109855" cy="3449782"/>
          </a:xfrm>
          <a:prstGeom prst="rect">
            <a:avLst/>
          </a:prstGeom>
        </p:spPr>
      </p:pic>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408218"/>
            <a:ext cx="6096000" cy="3449782"/>
          </a:xfrm>
          <a:prstGeom prst="rect">
            <a:avLst/>
          </a:prstGeom>
        </p:spPr>
      </p:pic>
      <p:sp>
        <p:nvSpPr>
          <p:cNvPr id="7" name="دبوس زينة 4"/>
          <p:cNvSpPr/>
          <p:nvPr/>
        </p:nvSpPr>
        <p:spPr>
          <a:xfrm>
            <a:off x="1704110" y="263081"/>
            <a:ext cx="8783782" cy="1080796"/>
          </a:xfrm>
          <a:prstGeom prst="plaque">
            <a:avLst/>
          </a:prstGeom>
          <a:solidFill>
            <a:srgbClr val="FFFF0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4800" dirty="0">
                <a:solidFill>
                  <a:srgbClr val="FF0000"/>
                </a:solidFill>
                <a:cs typeface="Al-Hadith1" pitchFamily="2" charset="-78"/>
              </a:rPr>
              <a:t>ميادين اللغة العربية والرياضيات</a:t>
            </a:r>
          </a:p>
        </p:txBody>
      </p:sp>
      <p:sp>
        <p:nvSpPr>
          <p:cNvPr id="2" name="Rectangle : avec coins rognés en diagonale 1"/>
          <p:cNvSpPr/>
          <p:nvPr/>
        </p:nvSpPr>
        <p:spPr>
          <a:xfrm>
            <a:off x="7266710" y="1787231"/>
            <a:ext cx="3740727" cy="831273"/>
          </a:xfrm>
          <a:prstGeom prst="snip2DiagRect">
            <a:avLst>
              <a:gd name="adj1" fmla="val 0"/>
              <a:gd name="adj2" fmla="val 36667"/>
            </a:avLst>
          </a:prstGeom>
          <a:solidFill>
            <a:srgbClr val="7030A0"/>
          </a:solidFill>
          <a:ln w="5715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3600" b="1" dirty="0"/>
              <a:t>اللغة العربية</a:t>
            </a:r>
            <a:endParaRPr lang="fr-FR" sz="3600" b="1" dirty="0"/>
          </a:p>
        </p:txBody>
      </p:sp>
      <p:sp>
        <p:nvSpPr>
          <p:cNvPr id="8" name="Rectangle : avec coins rognés en diagonale 7"/>
          <p:cNvSpPr/>
          <p:nvPr/>
        </p:nvSpPr>
        <p:spPr>
          <a:xfrm>
            <a:off x="1170708" y="1787231"/>
            <a:ext cx="3740727" cy="831273"/>
          </a:xfrm>
          <a:prstGeom prst="snip2DiagRect">
            <a:avLst>
              <a:gd name="adj1" fmla="val 0"/>
              <a:gd name="adj2" fmla="val 36667"/>
            </a:avLst>
          </a:prstGeom>
          <a:solidFill>
            <a:srgbClr val="7030A0"/>
          </a:solidFill>
          <a:ln w="5715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3600" b="1" dirty="0"/>
              <a:t>الرياضيات</a:t>
            </a:r>
            <a:endParaRPr lang="fr-FR" sz="3600" b="1" dirty="0"/>
          </a:p>
        </p:txBody>
      </p:sp>
      <p:sp>
        <p:nvSpPr>
          <p:cNvPr id="9" name="Ellipse 8"/>
          <p:cNvSpPr/>
          <p:nvPr/>
        </p:nvSpPr>
        <p:spPr>
          <a:xfrm>
            <a:off x="7266710" y="2937156"/>
            <a:ext cx="3740727" cy="789708"/>
          </a:xfrm>
          <a:prstGeom prst="ellipse">
            <a:avLst/>
          </a:prstGeom>
          <a:solidFill>
            <a:schemeClr val="accent2">
              <a:lumMod val="20000"/>
              <a:lumOff val="80000"/>
            </a:scheme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3200" b="1" dirty="0">
                <a:solidFill>
                  <a:srgbClr val="002060"/>
                </a:solidFill>
              </a:rPr>
              <a:t>فهم المنطوق</a:t>
            </a:r>
            <a:endParaRPr lang="fr-FR" sz="3200" b="1" dirty="0">
              <a:solidFill>
                <a:srgbClr val="002060"/>
              </a:solidFill>
            </a:endParaRPr>
          </a:p>
        </p:txBody>
      </p:sp>
      <p:sp>
        <p:nvSpPr>
          <p:cNvPr id="10" name="Ellipse 9"/>
          <p:cNvSpPr/>
          <p:nvPr/>
        </p:nvSpPr>
        <p:spPr>
          <a:xfrm>
            <a:off x="7273637" y="3893115"/>
            <a:ext cx="3740727" cy="789708"/>
          </a:xfrm>
          <a:prstGeom prst="ellipse">
            <a:avLst/>
          </a:prstGeom>
          <a:solidFill>
            <a:schemeClr val="accent2">
              <a:lumMod val="20000"/>
              <a:lumOff val="80000"/>
            </a:scheme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3200" b="1" dirty="0">
                <a:solidFill>
                  <a:srgbClr val="002060"/>
                </a:solidFill>
              </a:rPr>
              <a:t>التعبير الشفوي</a:t>
            </a:r>
            <a:endParaRPr lang="fr-FR" sz="3200" b="1" dirty="0">
              <a:solidFill>
                <a:srgbClr val="002060"/>
              </a:solidFill>
            </a:endParaRPr>
          </a:p>
        </p:txBody>
      </p:sp>
      <p:sp>
        <p:nvSpPr>
          <p:cNvPr id="11" name="Ellipse 10"/>
          <p:cNvSpPr/>
          <p:nvPr/>
        </p:nvSpPr>
        <p:spPr>
          <a:xfrm>
            <a:off x="7266708" y="4849074"/>
            <a:ext cx="3740727" cy="789708"/>
          </a:xfrm>
          <a:prstGeom prst="ellipse">
            <a:avLst/>
          </a:prstGeom>
          <a:solidFill>
            <a:schemeClr val="accent2">
              <a:lumMod val="20000"/>
              <a:lumOff val="80000"/>
            </a:scheme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3200" b="1" dirty="0">
                <a:solidFill>
                  <a:srgbClr val="002060"/>
                </a:solidFill>
              </a:rPr>
              <a:t>فهم المكتوب</a:t>
            </a:r>
            <a:endParaRPr lang="fr-FR" sz="3200" b="1" dirty="0">
              <a:solidFill>
                <a:srgbClr val="002060"/>
              </a:solidFill>
            </a:endParaRPr>
          </a:p>
        </p:txBody>
      </p:sp>
      <p:sp>
        <p:nvSpPr>
          <p:cNvPr id="12" name="Ellipse 11"/>
          <p:cNvSpPr/>
          <p:nvPr/>
        </p:nvSpPr>
        <p:spPr>
          <a:xfrm>
            <a:off x="7273637" y="5805033"/>
            <a:ext cx="3740727" cy="789708"/>
          </a:xfrm>
          <a:prstGeom prst="ellipse">
            <a:avLst/>
          </a:prstGeom>
          <a:solidFill>
            <a:schemeClr val="accent2">
              <a:lumMod val="20000"/>
              <a:lumOff val="80000"/>
            </a:scheme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3200" b="1" dirty="0">
                <a:solidFill>
                  <a:srgbClr val="002060"/>
                </a:solidFill>
              </a:rPr>
              <a:t>التعبير الكتابي</a:t>
            </a:r>
            <a:endParaRPr lang="fr-FR" sz="3200" b="1" dirty="0">
              <a:solidFill>
                <a:srgbClr val="002060"/>
              </a:solidFill>
            </a:endParaRPr>
          </a:p>
        </p:txBody>
      </p:sp>
      <p:sp>
        <p:nvSpPr>
          <p:cNvPr id="13" name="Ellipse 12"/>
          <p:cNvSpPr/>
          <p:nvPr/>
        </p:nvSpPr>
        <p:spPr>
          <a:xfrm>
            <a:off x="1170708" y="2909463"/>
            <a:ext cx="3740727" cy="789708"/>
          </a:xfrm>
          <a:prstGeom prst="ellipse">
            <a:avLst/>
          </a:prstGeom>
          <a:solidFill>
            <a:schemeClr val="accent2">
              <a:lumMod val="20000"/>
              <a:lumOff val="80000"/>
            </a:scheme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3200" b="1" dirty="0">
                <a:solidFill>
                  <a:srgbClr val="002060"/>
                </a:solidFill>
              </a:rPr>
              <a:t>الأعداد والحساب</a:t>
            </a:r>
            <a:endParaRPr lang="fr-FR" sz="3200" b="1" dirty="0">
              <a:solidFill>
                <a:srgbClr val="002060"/>
              </a:solidFill>
            </a:endParaRPr>
          </a:p>
        </p:txBody>
      </p:sp>
      <p:sp>
        <p:nvSpPr>
          <p:cNvPr id="14" name="Ellipse 13"/>
          <p:cNvSpPr/>
          <p:nvPr/>
        </p:nvSpPr>
        <p:spPr>
          <a:xfrm>
            <a:off x="1177635" y="3865422"/>
            <a:ext cx="3740727" cy="789708"/>
          </a:xfrm>
          <a:prstGeom prst="ellipse">
            <a:avLst/>
          </a:prstGeom>
          <a:solidFill>
            <a:schemeClr val="accent2">
              <a:lumMod val="20000"/>
              <a:lumOff val="80000"/>
            </a:scheme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3200" b="1" dirty="0">
                <a:solidFill>
                  <a:srgbClr val="002060"/>
                </a:solidFill>
              </a:rPr>
              <a:t>الفضاء والهندسة</a:t>
            </a:r>
            <a:endParaRPr lang="fr-FR" sz="3200" b="1" dirty="0">
              <a:solidFill>
                <a:srgbClr val="002060"/>
              </a:solidFill>
            </a:endParaRPr>
          </a:p>
        </p:txBody>
      </p:sp>
      <p:sp>
        <p:nvSpPr>
          <p:cNvPr id="15" name="Ellipse 14"/>
          <p:cNvSpPr/>
          <p:nvPr/>
        </p:nvSpPr>
        <p:spPr>
          <a:xfrm>
            <a:off x="1170706" y="4821381"/>
            <a:ext cx="3740727" cy="789708"/>
          </a:xfrm>
          <a:prstGeom prst="ellipse">
            <a:avLst/>
          </a:prstGeom>
          <a:solidFill>
            <a:schemeClr val="accent2">
              <a:lumMod val="20000"/>
              <a:lumOff val="80000"/>
            </a:scheme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3200" b="1" dirty="0">
                <a:solidFill>
                  <a:srgbClr val="002060"/>
                </a:solidFill>
              </a:rPr>
              <a:t>المقادير والقياس</a:t>
            </a:r>
            <a:endParaRPr lang="fr-FR" sz="3200" b="1" dirty="0">
              <a:solidFill>
                <a:srgbClr val="002060"/>
              </a:solidFill>
            </a:endParaRPr>
          </a:p>
        </p:txBody>
      </p:sp>
      <p:sp>
        <p:nvSpPr>
          <p:cNvPr id="16" name="Ellipse 15"/>
          <p:cNvSpPr/>
          <p:nvPr/>
        </p:nvSpPr>
        <p:spPr>
          <a:xfrm>
            <a:off x="1177635" y="5777340"/>
            <a:ext cx="3740727" cy="789708"/>
          </a:xfrm>
          <a:prstGeom prst="ellipse">
            <a:avLst/>
          </a:prstGeom>
          <a:solidFill>
            <a:schemeClr val="accent2">
              <a:lumMod val="20000"/>
              <a:lumOff val="80000"/>
            </a:scheme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3200" b="1" dirty="0">
                <a:solidFill>
                  <a:srgbClr val="002060"/>
                </a:solidFill>
              </a:rPr>
              <a:t>تنظيم المعطيات</a:t>
            </a:r>
            <a:endParaRPr lang="fr-FR" sz="3200" b="1" dirty="0">
              <a:solidFill>
                <a:srgbClr val="002060"/>
              </a:solidFill>
            </a:endParaRPr>
          </a:p>
        </p:txBody>
      </p:sp>
    </p:spTree>
    <p:extLst>
      <p:ext uri="{BB962C8B-B14F-4D97-AF65-F5344CB8AC3E}">
        <p14:creationId xmlns:p14="http://schemas.microsoft.com/office/powerpoint/2010/main" val="2726049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2000"/>
                                        <p:tgtEl>
                                          <p:spTgt spid="2"/>
                                        </p:tgtEl>
                                      </p:cBhvr>
                                    </p:animEffect>
                                    <p:anim calcmode="lin" valueType="num">
                                      <p:cBhvr>
                                        <p:cTn id="15" dur="2000" fill="hold"/>
                                        <p:tgtEl>
                                          <p:spTgt spid="2"/>
                                        </p:tgtEl>
                                        <p:attrNameLst>
                                          <p:attrName>ppt_w</p:attrName>
                                        </p:attrNameLst>
                                      </p:cBhvr>
                                      <p:tavLst>
                                        <p:tav tm="0" fmla="#ppt_w*sin(2.5*pi*$)">
                                          <p:val>
                                            <p:fltVal val="0"/>
                                          </p:val>
                                        </p:tav>
                                        <p:tav tm="100000">
                                          <p:val>
                                            <p:fltVal val="1"/>
                                          </p:val>
                                        </p:tav>
                                      </p:tavLst>
                                    </p:anim>
                                    <p:anim calcmode="lin" valueType="num">
                                      <p:cBhvr>
                                        <p:cTn id="16"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21" presetClass="entr" presetSubtype="3"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heel(3)">
                                      <p:cBhvr>
                                        <p:cTn id="21" dur="20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3"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heel(3)">
                                      <p:cBhvr>
                                        <p:cTn id="26" dur="20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21" presetClass="entr" presetSubtype="3"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heel(3)">
                                      <p:cBhvr>
                                        <p:cTn id="31" dur="20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3"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wheel(3)">
                                      <p:cBhvr>
                                        <p:cTn id="36" dur="2000"/>
                                        <p:tgtEl>
                                          <p:spTgt spid="12"/>
                                        </p:tgtEl>
                                      </p:cBhvr>
                                    </p:animEffect>
                                  </p:childTnLst>
                                </p:cTn>
                              </p:par>
                            </p:childTnLst>
                          </p:cTn>
                        </p:par>
                      </p:childTnLst>
                    </p:cTn>
                  </p:par>
                  <p:par>
                    <p:cTn id="37" fill="hold">
                      <p:stCondLst>
                        <p:cond delay="indefinite"/>
                      </p:stCondLst>
                      <p:childTnLst>
                        <p:par>
                          <p:cTn id="38" fill="hold">
                            <p:stCondLst>
                              <p:cond delay="0"/>
                            </p:stCondLst>
                            <p:childTnLst>
                              <p:par>
                                <p:cTn id="39" presetID="45" presetClass="entr" presetSubtype="0"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2000"/>
                                        <p:tgtEl>
                                          <p:spTgt spid="8"/>
                                        </p:tgtEl>
                                      </p:cBhvr>
                                    </p:animEffect>
                                    <p:anim calcmode="lin" valueType="num">
                                      <p:cBhvr>
                                        <p:cTn id="42" dur="2000" fill="hold"/>
                                        <p:tgtEl>
                                          <p:spTgt spid="8"/>
                                        </p:tgtEl>
                                        <p:attrNameLst>
                                          <p:attrName>ppt_w</p:attrName>
                                        </p:attrNameLst>
                                      </p:cBhvr>
                                      <p:tavLst>
                                        <p:tav tm="0" fmla="#ppt_w*sin(2.5*pi*$)">
                                          <p:val>
                                            <p:fltVal val="0"/>
                                          </p:val>
                                        </p:tav>
                                        <p:tav tm="100000">
                                          <p:val>
                                            <p:fltVal val="1"/>
                                          </p:val>
                                        </p:tav>
                                      </p:tavLst>
                                    </p:anim>
                                    <p:anim calcmode="lin" valueType="num">
                                      <p:cBhvr>
                                        <p:cTn id="43" dur="2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21" presetClass="entr" presetSubtype="4"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wheel(4)">
                                      <p:cBhvr>
                                        <p:cTn id="48" dur="2000"/>
                                        <p:tgtEl>
                                          <p:spTgt spid="13"/>
                                        </p:tgtEl>
                                      </p:cBhvr>
                                    </p:animEffect>
                                  </p:childTnLst>
                                </p:cTn>
                              </p:par>
                            </p:childTnLst>
                          </p:cTn>
                        </p:par>
                      </p:childTnLst>
                    </p:cTn>
                  </p:par>
                  <p:par>
                    <p:cTn id="49" fill="hold">
                      <p:stCondLst>
                        <p:cond delay="indefinite"/>
                      </p:stCondLst>
                      <p:childTnLst>
                        <p:par>
                          <p:cTn id="50" fill="hold">
                            <p:stCondLst>
                              <p:cond delay="0"/>
                            </p:stCondLst>
                            <p:childTnLst>
                              <p:par>
                                <p:cTn id="51" presetID="21" presetClass="entr" presetSubtype="4" fill="hold" grpId="0" nodeType="click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wheel(4)">
                                      <p:cBhvr>
                                        <p:cTn id="53" dur="2000"/>
                                        <p:tgtEl>
                                          <p:spTgt spid="14"/>
                                        </p:tgtEl>
                                      </p:cBhvr>
                                    </p:animEffect>
                                  </p:childTnLst>
                                </p:cTn>
                              </p:par>
                            </p:childTnLst>
                          </p:cTn>
                        </p:par>
                      </p:childTnLst>
                    </p:cTn>
                  </p:par>
                  <p:par>
                    <p:cTn id="54" fill="hold">
                      <p:stCondLst>
                        <p:cond delay="indefinite"/>
                      </p:stCondLst>
                      <p:childTnLst>
                        <p:par>
                          <p:cTn id="55" fill="hold">
                            <p:stCondLst>
                              <p:cond delay="0"/>
                            </p:stCondLst>
                            <p:childTnLst>
                              <p:par>
                                <p:cTn id="56" presetID="21" presetClass="entr" presetSubtype="4" fill="hold" grpId="0" nodeType="clickEffect">
                                  <p:stCondLst>
                                    <p:cond delay="0"/>
                                  </p:stCondLst>
                                  <p:childTnLst>
                                    <p:set>
                                      <p:cBhvr>
                                        <p:cTn id="57" dur="1" fill="hold">
                                          <p:stCondLst>
                                            <p:cond delay="0"/>
                                          </p:stCondLst>
                                        </p:cTn>
                                        <p:tgtEl>
                                          <p:spTgt spid="15"/>
                                        </p:tgtEl>
                                        <p:attrNameLst>
                                          <p:attrName>style.visibility</p:attrName>
                                        </p:attrNameLst>
                                      </p:cBhvr>
                                      <p:to>
                                        <p:strVal val="visible"/>
                                      </p:to>
                                    </p:set>
                                    <p:animEffect transition="in" filter="wheel(4)">
                                      <p:cBhvr>
                                        <p:cTn id="58" dur="2000"/>
                                        <p:tgtEl>
                                          <p:spTgt spid="15"/>
                                        </p:tgtEl>
                                      </p:cBhvr>
                                    </p:animEffect>
                                  </p:childTnLst>
                                </p:cTn>
                              </p:par>
                            </p:childTnLst>
                          </p:cTn>
                        </p:par>
                      </p:childTnLst>
                    </p:cTn>
                  </p:par>
                  <p:par>
                    <p:cTn id="59" fill="hold">
                      <p:stCondLst>
                        <p:cond delay="indefinite"/>
                      </p:stCondLst>
                      <p:childTnLst>
                        <p:par>
                          <p:cTn id="60" fill="hold">
                            <p:stCondLst>
                              <p:cond delay="0"/>
                            </p:stCondLst>
                            <p:childTnLst>
                              <p:par>
                                <p:cTn id="61" presetID="21" presetClass="entr" presetSubtype="4"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wheel(4)">
                                      <p:cBhvr>
                                        <p:cTn id="63"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animBg="1"/>
      <p:bldP spid="8" grpId="0" animBg="1"/>
      <p:bldP spid="9" grpId="0" animBg="1"/>
      <p:bldP spid="10" grpId="0" animBg="1"/>
      <p:bldP spid="11" grpId="0" animBg="1"/>
      <p:bldP spid="12" grpId="0" animBg="1"/>
      <p:bldP spid="13" grpId="0" animBg="1"/>
      <p:bldP spid="14" grpId="0" animBg="1"/>
      <p:bldP spid="15" grpId="0" animBg="1"/>
      <p:bldP spid="1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82145" y="0"/>
            <a:ext cx="6109855" cy="3408218"/>
          </a:xfrm>
          <a:prstGeom prst="rect">
            <a:avLst/>
          </a:prstGeom>
        </p:spPr>
      </p:pic>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082145" cy="3408218"/>
          </a:xfrm>
          <a:prstGeom prst="rect">
            <a:avLst/>
          </a:prstGeom>
        </p:spPr>
      </p:pic>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82145" y="3408218"/>
            <a:ext cx="6109855" cy="3449782"/>
          </a:xfrm>
          <a:prstGeom prst="rect">
            <a:avLst/>
          </a:prstGeom>
        </p:spPr>
      </p:pic>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408218"/>
            <a:ext cx="6096000" cy="3449782"/>
          </a:xfrm>
          <a:prstGeom prst="rect">
            <a:avLst/>
          </a:prstGeom>
        </p:spPr>
      </p:pic>
      <p:sp>
        <p:nvSpPr>
          <p:cNvPr id="7" name="دبوس زينة 4"/>
          <p:cNvSpPr/>
          <p:nvPr/>
        </p:nvSpPr>
        <p:spPr>
          <a:xfrm>
            <a:off x="1246909" y="179951"/>
            <a:ext cx="9698183" cy="1579575"/>
          </a:xfrm>
          <a:prstGeom prst="plaque">
            <a:avLst/>
          </a:prstGeom>
          <a:solidFill>
            <a:srgbClr val="FFFF0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1"/>
            <a:r>
              <a:rPr lang="ar-DZ" sz="4000" dirty="0">
                <a:solidFill>
                  <a:srgbClr val="FF0000"/>
                </a:solidFill>
                <a:cs typeface="Al-Hadith1" pitchFamily="2" charset="-78"/>
              </a:rPr>
              <a:t>مثال: استخرج الكفاءة الشاملة ثم الكفاءات الختامية ورتبها في الجدول الموالي حسب ميادينها:</a:t>
            </a:r>
          </a:p>
        </p:txBody>
      </p:sp>
      <p:sp>
        <p:nvSpPr>
          <p:cNvPr id="8" name="Rectangle 7"/>
          <p:cNvSpPr/>
          <p:nvPr/>
        </p:nvSpPr>
        <p:spPr>
          <a:xfrm>
            <a:off x="484907" y="5527829"/>
            <a:ext cx="4446651" cy="983673"/>
          </a:xfrm>
          <a:prstGeom prst="rect">
            <a:avLst/>
          </a:prstGeom>
          <a:solidFill>
            <a:schemeClr val="accent2">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2400" b="1" dirty="0">
                <a:solidFill>
                  <a:schemeClr val="tx1"/>
                </a:solidFill>
              </a:rPr>
              <a:t>- يفهم خطابات يغلب عليها النمطان السردي والوصفي.</a:t>
            </a:r>
            <a:endParaRPr lang="fr-FR" sz="2400" b="1" dirty="0">
              <a:solidFill>
                <a:schemeClr val="tx1"/>
              </a:solidFill>
            </a:endParaRPr>
          </a:p>
        </p:txBody>
      </p:sp>
      <p:sp>
        <p:nvSpPr>
          <p:cNvPr id="9" name="Rectangle 8"/>
          <p:cNvSpPr/>
          <p:nvPr/>
        </p:nvSpPr>
        <p:spPr>
          <a:xfrm>
            <a:off x="2467096" y="2008907"/>
            <a:ext cx="4446651" cy="1094377"/>
          </a:xfrm>
          <a:prstGeom prst="rect">
            <a:avLst/>
          </a:prstGeom>
          <a:solidFill>
            <a:schemeClr val="accent2">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2400" b="1" dirty="0">
                <a:solidFill>
                  <a:schemeClr val="tx1"/>
                </a:solidFill>
              </a:rPr>
              <a:t>- يسرد حدثا أو يصف شيئا انطلاقا من سندات متنوعة في وضعيات تواصلية دالة.</a:t>
            </a:r>
            <a:endParaRPr lang="fr-FR" sz="2400" b="1" dirty="0">
              <a:solidFill>
                <a:schemeClr val="tx1"/>
              </a:solidFill>
            </a:endParaRPr>
          </a:p>
        </p:txBody>
      </p:sp>
      <p:sp>
        <p:nvSpPr>
          <p:cNvPr id="10" name="Rectangle 9"/>
          <p:cNvSpPr/>
          <p:nvPr/>
        </p:nvSpPr>
        <p:spPr>
          <a:xfrm>
            <a:off x="7039097" y="4627249"/>
            <a:ext cx="4446651" cy="1801159"/>
          </a:xfrm>
          <a:prstGeom prst="rect">
            <a:avLst/>
          </a:prstGeom>
          <a:solidFill>
            <a:schemeClr val="accent2">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2400" b="1" dirty="0">
                <a:solidFill>
                  <a:schemeClr val="tx1"/>
                </a:solidFill>
              </a:rPr>
              <a:t>- يقرأ نصوصا يغلب عليها النمطان السردي والوصفي تتكون من 60 إلى 120 كلمة أغلبها مشكولة، قراءة سليمة ويفهمها.</a:t>
            </a:r>
            <a:endParaRPr lang="fr-FR" sz="2400" b="1" dirty="0">
              <a:solidFill>
                <a:schemeClr val="tx1"/>
              </a:solidFill>
            </a:endParaRPr>
          </a:p>
        </p:txBody>
      </p:sp>
      <p:sp>
        <p:nvSpPr>
          <p:cNvPr id="11" name="Rectangle 10"/>
          <p:cNvSpPr/>
          <p:nvPr/>
        </p:nvSpPr>
        <p:spPr>
          <a:xfrm>
            <a:off x="7157517" y="2310839"/>
            <a:ext cx="4446651" cy="1881513"/>
          </a:xfrm>
          <a:prstGeom prst="rect">
            <a:avLst/>
          </a:prstGeom>
          <a:solidFill>
            <a:schemeClr val="accent2">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2400" b="1" dirty="0">
                <a:solidFill>
                  <a:schemeClr val="tx1"/>
                </a:solidFill>
              </a:rPr>
              <a:t>- ينتج كتابة نصوص من أربعة إلى 8 أسطر يغلب عليها النمطان السردي والوصفي في وضعيات تواصلية دالة.</a:t>
            </a:r>
            <a:endParaRPr lang="fr-FR" sz="2400" b="1" dirty="0">
              <a:solidFill>
                <a:schemeClr val="tx1"/>
              </a:solidFill>
            </a:endParaRPr>
          </a:p>
        </p:txBody>
      </p:sp>
      <p:sp>
        <p:nvSpPr>
          <p:cNvPr id="12" name="Rectangle 11"/>
          <p:cNvSpPr/>
          <p:nvPr/>
        </p:nvSpPr>
        <p:spPr>
          <a:xfrm>
            <a:off x="1040078" y="3390190"/>
            <a:ext cx="4847775" cy="1801159"/>
          </a:xfrm>
          <a:prstGeom prst="rect">
            <a:avLst/>
          </a:prstGeom>
          <a:solidFill>
            <a:schemeClr val="accent2">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2400" b="1" dirty="0">
                <a:solidFill>
                  <a:schemeClr val="tx1"/>
                </a:solidFill>
              </a:rPr>
              <a:t>- يتواصل مشافهة وكتابة بلغة سليمة، ويقرأ قراءة سليمة معبرة نصوصا مع التركيز على النمطين السردي والوصفي، تتكون من مائة إلى مائة وثلاثين كلمة أغلبها مشكولة، ويفهمها، وينتجها كتابة في وضعيات تواصلية دالة.</a:t>
            </a:r>
            <a:endParaRPr lang="fr-FR" sz="2400" b="1" dirty="0">
              <a:solidFill>
                <a:schemeClr val="tx1"/>
              </a:solidFill>
            </a:endParaRPr>
          </a:p>
        </p:txBody>
      </p:sp>
    </p:spTree>
    <p:extLst>
      <p:ext uri="{BB962C8B-B14F-4D97-AF65-F5344CB8AC3E}">
        <p14:creationId xmlns:p14="http://schemas.microsoft.com/office/powerpoint/2010/main" val="3846239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1000"/>
                                        <p:tgtEl>
                                          <p:spTgt spid="12"/>
                                        </p:tgtEl>
                                      </p:cBhvr>
                                    </p:animEffect>
                                    <p:anim calcmode="lin" valueType="num">
                                      <p:cBhvr>
                                        <p:cTn id="36" dur="1000" fill="hold"/>
                                        <p:tgtEl>
                                          <p:spTgt spid="12"/>
                                        </p:tgtEl>
                                        <p:attrNameLst>
                                          <p:attrName>ppt_x</p:attrName>
                                        </p:attrNameLst>
                                      </p:cBhvr>
                                      <p:tavLst>
                                        <p:tav tm="0">
                                          <p:val>
                                            <p:strVal val="#ppt_x"/>
                                          </p:val>
                                        </p:tav>
                                        <p:tav tm="100000">
                                          <p:val>
                                            <p:strVal val="#ppt_x"/>
                                          </p:val>
                                        </p:tav>
                                      </p:tavLst>
                                    </p:anim>
                                    <p:anim calcmode="lin" valueType="num">
                                      <p:cBhvr>
                                        <p:cTn id="3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anim calcmode="lin" valueType="num">
                                      <p:cBhvr>
                                        <p:cTn id="43" dur="1000" fill="hold"/>
                                        <p:tgtEl>
                                          <p:spTgt spid="8"/>
                                        </p:tgtEl>
                                        <p:attrNameLst>
                                          <p:attrName>ppt_x</p:attrName>
                                        </p:attrNameLst>
                                      </p:cBhvr>
                                      <p:tavLst>
                                        <p:tav tm="0">
                                          <p:val>
                                            <p:strVal val="#ppt_x"/>
                                          </p:val>
                                        </p:tav>
                                        <p:tav tm="100000">
                                          <p:val>
                                            <p:strVal val="#ppt_x"/>
                                          </p:val>
                                        </p:tav>
                                      </p:tavLst>
                                    </p:anim>
                                    <p:anim calcmode="lin" valueType="num">
                                      <p:cBhvr>
                                        <p:cTn id="4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82145" y="0"/>
            <a:ext cx="6109855" cy="3408218"/>
          </a:xfrm>
          <a:prstGeom prst="rect">
            <a:avLst/>
          </a:prstGeom>
        </p:spPr>
      </p:pic>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082145" cy="3408218"/>
          </a:xfrm>
          <a:prstGeom prst="rect">
            <a:avLst/>
          </a:prstGeom>
        </p:spPr>
      </p:pic>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82145" y="3408218"/>
            <a:ext cx="6109855" cy="3449782"/>
          </a:xfrm>
          <a:prstGeom prst="rect">
            <a:avLst/>
          </a:prstGeom>
        </p:spPr>
      </p:pic>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408218"/>
            <a:ext cx="6096000" cy="3449782"/>
          </a:xfrm>
          <a:prstGeom prst="rect">
            <a:avLst/>
          </a:prstGeom>
        </p:spPr>
      </p:pic>
      <p:sp>
        <p:nvSpPr>
          <p:cNvPr id="7" name="دبوس زينة 4"/>
          <p:cNvSpPr/>
          <p:nvPr/>
        </p:nvSpPr>
        <p:spPr>
          <a:xfrm>
            <a:off x="1704110" y="263081"/>
            <a:ext cx="8783782" cy="1080796"/>
          </a:xfrm>
          <a:prstGeom prst="plaque">
            <a:avLst/>
          </a:prstGeom>
          <a:solidFill>
            <a:srgbClr val="FFFF0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4800" dirty="0">
                <a:solidFill>
                  <a:srgbClr val="FF0000"/>
                </a:solidFill>
                <a:cs typeface="Al-Hadith1" pitchFamily="2" charset="-78"/>
              </a:rPr>
              <a:t>الحل</a:t>
            </a:r>
          </a:p>
        </p:txBody>
      </p:sp>
      <p:sp>
        <p:nvSpPr>
          <p:cNvPr id="2" name="Légende : flèche vers la gauche 1"/>
          <p:cNvSpPr/>
          <p:nvPr/>
        </p:nvSpPr>
        <p:spPr>
          <a:xfrm>
            <a:off x="9060881" y="2161310"/>
            <a:ext cx="2715492" cy="665018"/>
          </a:xfrm>
          <a:prstGeom prst="leftArrowCallout">
            <a:avLst>
              <a:gd name="adj1" fmla="val 44484"/>
              <a:gd name="adj2" fmla="val 48944"/>
              <a:gd name="adj3" fmla="val 33451"/>
              <a:gd name="adj4" fmla="val 84406"/>
            </a:avLst>
          </a:prstGeom>
          <a:ln w="76200">
            <a:solidFill>
              <a:schemeClr val="accent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rtl="1"/>
            <a:r>
              <a:rPr lang="ar-DZ" sz="3200" b="1" dirty="0">
                <a:solidFill>
                  <a:srgbClr val="FF0000"/>
                </a:solidFill>
              </a:rPr>
              <a:t>الكفاءة الشاملة</a:t>
            </a:r>
            <a:endParaRPr lang="fr-FR" sz="3200" b="1" dirty="0">
              <a:solidFill>
                <a:srgbClr val="FF0000"/>
              </a:solidFill>
            </a:endParaRPr>
          </a:p>
        </p:txBody>
      </p:sp>
      <p:sp>
        <p:nvSpPr>
          <p:cNvPr id="8" name="Rectangle : coins arrondis 7"/>
          <p:cNvSpPr/>
          <p:nvPr/>
        </p:nvSpPr>
        <p:spPr>
          <a:xfrm>
            <a:off x="221673" y="1634821"/>
            <a:ext cx="8728364" cy="1717815"/>
          </a:xfrm>
          <a:prstGeom prst="roundRect">
            <a:avLst/>
          </a:prstGeom>
          <a:solidFill>
            <a:schemeClr val="accent6">
              <a:lumMod val="20000"/>
              <a:lumOff val="80000"/>
            </a:schemeClr>
          </a:solid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2800" b="1" dirty="0">
                <a:solidFill>
                  <a:schemeClr val="tx1"/>
                </a:solidFill>
              </a:rPr>
              <a:t>- يتواصل مشافهة وكتابة بلغة سليمة، ويقرأ قراءة سليمة معبرة نصوصا مع التركيز على النمطين السردي والوصفي، تتكون من مائة إلى مائة وثلاثين كلمة أغلبها مشكولة، ويفهمها، وينتجها كتابة في وضعيات تواصلية دالة.</a:t>
            </a:r>
            <a:endParaRPr lang="fr-FR" sz="2800" dirty="0"/>
          </a:p>
        </p:txBody>
      </p:sp>
      <p:graphicFrame>
        <p:nvGraphicFramePr>
          <p:cNvPr id="9" name="Tableau 8"/>
          <p:cNvGraphicFramePr>
            <a:graphicFrameLocks noGrp="1"/>
          </p:cNvGraphicFramePr>
          <p:nvPr>
            <p:extLst/>
          </p:nvPr>
        </p:nvGraphicFramePr>
        <p:xfrm>
          <a:off x="512618" y="3563685"/>
          <a:ext cx="11000504" cy="3142060"/>
        </p:xfrm>
        <a:graphic>
          <a:graphicData uri="http://schemas.openxmlformats.org/drawingml/2006/table">
            <a:tbl>
              <a:tblPr firstRow="1" bandRow="1">
                <a:tableStyleId>{69CF1AB2-1976-4502-BF36-3FF5EA218861}</a:tableStyleId>
              </a:tblPr>
              <a:tblGrid>
                <a:gridCol w="2417618">
                  <a:extLst>
                    <a:ext uri="{9D8B030D-6E8A-4147-A177-3AD203B41FA5}">
                      <a16:colId xmlns:a16="http://schemas.microsoft.com/office/drawing/2014/main" val="195822133"/>
                    </a:ext>
                  </a:extLst>
                </a:gridCol>
                <a:gridCol w="2417618">
                  <a:extLst>
                    <a:ext uri="{9D8B030D-6E8A-4147-A177-3AD203B41FA5}">
                      <a16:colId xmlns:a16="http://schemas.microsoft.com/office/drawing/2014/main" val="3503965850"/>
                    </a:ext>
                  </a:extLst>
                </a:gridCol>
                <a:gridCol w="2417618">
                  <a:extLst>
                    <a:ext uri="{9D8B030D-6E8A-4147-A177-3AD203B41FA5}">
                      <a16:colId xmlns:a16="http://schemas.microsoft.com/office/drawing/2014/main" val="3453127995"/>
                    </a:ext>
                  </a:extLst>
                </a:gridCol>
                <a:gridCol w="2417618">
                  <a:extLst>
                    <a:ext uri="{9D8B030D-6E8A-4147-A177-3AD203B41FA5}">
                      <a16:colId xmlns:a16="http://schemas.microsoft.com/office/drawing/2014/main" val="833828526"/>
                    </a:ext>
                  </a:extLst>
                </a:gridCol>
                <a:gridCol w="1330032">
                  <a:extLst>
                    <a:ext uri="{9D8B030D-6E8A-4147-A177-3AD203B41FA5}">
                      <a16:colId xmlns:a16="http://schemas.microsoft.com/office/drawing/2014/main" val="2161088406"/>
                    </a:ext>
                  </a:extLst>
                </a:gridCol>
              </a:tblGrid>
              <a:tr h="634242">
                <a:tc>
                  <a:txBody>
                    <a:bodyPr/>
                    <a:lstStyle/>
                    <a:p>
                      <a:pPr algn="ctr" rtl="1"/>
                      <a:r>
                        <a:rPr lang="ar-DZ" sz="2800" b="1" dirty="0"/>
                        <a:t>التعبير الكتابي</a:t>
                      </a:r>
                      <a:endParaRPr lang="fr-FR" sz="2800" b="1" dirty="0"/>
                    </a:p>
                  </a:txBody>
                  <a:tcPr anchor="ctr"/>
                </a:tc>
                <a:tc>
                  <a:txBody>
                    <a:bodyPr/>
                    <a:lstStyle/>
                    <a:p>
                      <a:pPr algn="ctr" rtl="1"/>
                      <a:r>
                        <a:rPr lang="ar-DZ" sz="2800" b="1" dirty="0"/>
                        <a:t>فهم المكتوب</a:t>
                      </a:r>
                      <a:endParaRPr lang="fr-FR" sz="2800" b="1" dirty="0"/>
                    </a:p>
                  </a:txBody>
                  <a:tcPr anchor="ctr"/>
                </a:tc>
                <a:tc>
                  <a:txBody>
                    <a:bodyPr/>
                    <a:lstStyle/>
                    <a:p>
                      <a:pPr algn="ctr" rtl="1"/>
                      <a:r>
                        <a:rPr lang="ar-DZ" sz="2800" b="1" dirty="0"/>
                        <a:t>التعبير الشفوي</a:t>
                      </a:r>
                      <a:endParaRPr lang="fr-FR" sz="2800" b="1" dirty="0"/>
                    </a:p>
                  </a:txBody>
                  <a:tcPr anchor="ctr"/>
                </a:tc>
                <a:tc>
                  <a:txBody>
                    <a:bodyPr/>
                    <a:lstStyle/>
                    <a:p>
                      <a:pPr algn="ctr" rtl="1"/>
                      <a:r>
                        <a:rPr lang="ar-DZ" sz="2800" b="1" dirty="0"/>
                        <a:t>فهم المنطوق</a:t>
                      </a:r>
                      <a:endParaRPr lang="fr-FR" sz="2800" b="1" dirty="0"/>
                    </a:p>
                  </a:txBody>
                  <a:tcPr anchor="ctr"/>
                </a:tc>
                <a:tc>
                  <a:txBody>
                    <a:bodyPr/>
                    <a:lstStyle/>
                    <a:p>
                      <a:pPr algn="ctr" rtl="1"/>
                      <a:r>
                        <a:rPr lang="ar-DZ" sz="2800" b="1" dirty="0"/>
                        <a:t>الميادين</a:t>
                      </a:r>
                      <a:endParaRPr lang="fr-FR" sz="2800" b="1" dirty="0"/>
                    </a:p>
                  </a:txBody>
                  <a:tcPr anchor="ctr"/>
                </a:tc>
                <a:extLst>
                  <a:ext uri="{0D108BD9-81ED-4DB2-BD59-A6C34878D82A}">
                    <a16:rowId xmlns:a16="http://schemas.microsoft.com/office/drawing/2014/main" val="2585958083"/>
                  </a:ext>
                </a:extLst>
              </a:tr>
              <a:tr h="2507818">
                <a:tc>
                  <a:txBody>
                    <a:bodyPr/>
                    <a:lstStyle/>
                    <a:p>
                      <a:pPr algn="ctr" rtl="1"/>
                      <a:endParaRPr lang="fr-FR" sz="2800" b="1"/>
                    </a:p>
                  </a:txBody>
                  <a:tcPr anchor="ctr"/>
                </a:tc>
                <a:tc>
                  <a:txBody>
                    <a:bodyPr/>
                    <a:lstStyle/>
                    <a:p>
                      <a:pPr algn="ctr" rtl="1"/>
                      <a:endParaRPr lang="fr-FR" sz="2800" b="1" dirty="0"/>
                    </a:p>
                  </a:txBody>
                  <a:tcPr anchor="ctr"/>
                </a:tc>
                <a:tc>
                  <a:txBody>
                    <a:bodyPr/>
                    <a:lstStyle/>
                    <a:p>
                      <a:pPr algn="ctr" rtl="1"/>
                      <a:endParaRPr lang="fr-FR" sz="2800" b="1"/>
                    </a:p>
                  </a:txBody>
                  <a:tcPr anchor="ctr"/>
                </a:tc>
                <a:tc>
                  <a:txBody>
                    <a:bodyPr/>
                    <a:lstStyle/>
                    <a:p>
                      <a:pPr algn="ctr" rtl="1"/>
                      <a:endParaRPr lang="fr-FR" sz="2800" b="1" dirty="0"/>
                    </a:p>
                  </a:txBody>
                  <a:tcPr anchor="ctr"/>
                </a:tc>
                <a:tc>
                  <a:txBody>
                    <a:bodyPr/>
                    <a:lstStyle/>
                    <a:p>
                      <a:pPr algn="ctr" rtl="1"/>
                      <a:r>
                        <a:rPr lang="ar-DZ" sz="2800" b="1" dirty="0"/>
                        <a:t>الكفاءات الختامية</a:t>
                      </a:r>
                      <a:endParaRPr lang="fr-FR" sz="2800" b="1" dirty="0"/>
                    </a:p>
                  </a:txBody>
                  <a:tcPr anchor="ctr"/>
                </a:tc>
                <a:extLst>
                  <a:ext uri="{0D108BD9-81ED-4DB2-BD59-A6C34878D82A}">
                    <a16:rowId xmlns:a16="http://schemas.microsoft.com/office/drawing/2014/main" val="3717488603"/>
                  </a:ext>
                </a:extLst>
              </a:tr>
            </a:tbl>
          </a:graphicData>
        </a:graphic>
      </p:graphicFrame>
      <p:sp>
        <p:nvSpPr>
          <p:cNvPr id="10" name="Rectangle 9"/>
          <p:cNvSpPr/>
          <p:nvPr/>
        </p:nvSpPr>
        <p:spPr>
          <a:xfrm>
            <a:off x="7842003" y="4433574"/>
            <a:ext cx="2216067" cy="1759407"/>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2400" b="1" dirty="0">
                <a:solidFill>
                  <a:schemeClr val="tx1"/>
                </a:solidFill>
              </a:rPr>
              <a:t>- يفهم خطابات يغلب عليها النمطان السردي والوصفي.</a:t>
            </a:r>
            <a:endParaRPr lang="fr-FR" sz="2400" b="1" dirty="0">
              <a:solidFill>
                <a:schemeClr val="tx1"/>
              </a:solidFill>
            </a:endParaRPr>
          </a:p>
        </p:txBody>
      </p:sp>
      <p:sp>
        <p:nvSpPr>
          <p:cNvPr id="11" name="Rectangle 10"/>
          <p:cNvSpPr/>
          <p:nvPr/>
        </p:nvSpPr>
        <p:spPr>
          <a:xfrm>
            <a:off x="5361708" y="4516704"/>
            <a:ext cx="2382983" cy="1759407"/>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2400" b="1" dirty="0">
                <a:solidFill>
                  <a:schemeClr val="tx1"/>
                </a:solidFill>
              </a:rPr>
              <a:t>- يسرد حدثا أو يصف شيئا انطلاقا من سندات متنوعة في وضعيات تواصلية دالة.</a:t>
            </a:r>
            <a:endParaRPr lang="fr-FR" sz="2400" b="1" dirty="0">
              <a:solidFill>
                <a:schemeClr val="tx1"/>
              </a:solidFill>
            </a:endParaRPr>
          </a:p>
        </p:txBody>
      </p:sp>
      <p:sp>
        <p:nvSpPr>
          <p:cNvPr id="12" name="Rectangle 11"/>
          <p:cNvSpPr/>
          <p:nvPr/>
        </p:nvSpPr>
        <p:spPr>
          <a:xfrm>
            <a:off x="2937328" y="4170219"/>
            <a:ext cx="2424380" cy="256323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2400" b="1" dirty="0">
                <a:solidFill>
                  <a:schemeClr val="tx1"/>
                </a:solidFill>
              </a:rPr>
              <a:t>- يقرأ نصوصا يغلب عليها النمطان السردي والوصفي تتكون من 60 إلى 120 كلمة أغلبها مشكولة، قراءة سليمة ويفهمها.</a:t>
            </a:r>
            <a:endParaRPr lang="fr-FR" sz="2400" b="1" dirty="0">
              <a:solidFill>
                <a:schemeClr val="tx1"/>
              </a:solidFill>
            </a:endParaRPr>
          </a:p>
        </p:txBody>
      </p:sp>
      <p:sp>
        <p:nvSpPr>
          <p:cNvPr id="13" name="Rectangle 12"/>
          <p:cNvSpPr/>
          <p:nvPr/>
        </p:nvSpPr>
        <p:spPr>
          <a:xfrm>
            <a:off x="512619" y="4225640"/>
            <a:ext cx="2424710" cy="2438399"/>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2400" b="1" dirty="0">
                <a:solidFill>
                  <a:schemeClr val="tx1"/>
                </a:solidFill>
              </a:rPr>
              <a:t>- ينتج كتابة نصوص من أربعة إلى 8 أسطر يغلب عليها النمطان السردي والوصفي في وضعيات تواصلية دالة.</a:t>
            </a:r>
            <a:endParaRPr lang="fr-FR" sz="2400" b="1" dirty="0">
              <a:solidFill>
                <a:schemeClr val="tx1"/>
              </a:solidFill>
            </a:endParaRPr>
          </a:p>
        </p:txBody>
      </p:sp>
    </p:spTree>
    <p:extLst>
      <p:ext uri="{BB962C8B-B14F-4D97-AF65-F5344CB8AC3E}">
        <p14:creationId xmlns:p14="http://schemas.microsoft.com/office/powerpoint/2010/main" val="2127758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2000"/>
                                        <p:tgtEl>
                                          <p:spTgt spid="2"/>
                                        </p:tgtEl>
                                      </p:cBhvr>
                                    </p:animEffect>
                                    <p:anim calcmode="lin" valueType="num">
                                      <p:cBhvr>
                                        <p:cTn id="15" dur="2000" fill="hold"/>
                                        <p:tgtEl>
                                          <p:spTgt spid="2"/>
                                        </p:tgtEl>
                                        <p:attrNameLst>
                                          <p:attrName>ppt_w</p:attrName>
                                        </p:attrNameLst>
                                      </p:cBhvr>
                                      <p:tavLst>
                                        <p:tav tm="0" fmla="#ppt_w*sin(2.5*pi*$)">
                                          <p:val>
                                            <p:fltVal val="0"/>
                                          </p:val>
                                        </p:tav>
                                        <p:tav tm="100000">
                                          <p:val>
                                            <p:fltVal val="1"/>
                                          </p:val>
                                        </p:tav>
                                      </p:tavLst>
                                    </p:anim>
                                    <p:anim calcmode="lin" valueType="num">
                                      <p:cBhvr>
                                        <p:cTn id="16"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down)">
                                      <p:cBhvr>
                                        <p:cTn id="21" dur="580">
                                          <p:stCondLst>
                                            <p:cond delay="0"/>
                                          </p:stCondLst>
                                        </p:cTn>
                                        <p:tgtEl>
                                          <p:spTgt spid="8"/>
                                        </p:tgtEl>
                                      </p:cBhvr>
                                    </p:animEffect>
                                    <p:anim calcmode="lin" valueType="num">
                                      <p:cBhvr>
                                        <p:cTn id="22"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7" dur="26">
                                          <p:stCondLst>
                                            <p:cond delay="650"/>
                                          </p:stCondLst>
                                        </p:cTn>
                                        <p:tgtEl>
                                          <p:spTgt spid="8"/>
                                        </p:tgtEl>
                                      </p:cBhvr>
                                      <p:to x="100000" y="60000"/>
                                    </p:animScale>
                                    <p:animScale>
                                      <p:cBhvr>
                                        <p:cTn id="28" dur="166" decel="50000">
                                          <p:stCondLst>
                                            <p:cond delay="676"/>
                                          </p:stCondLst>
                                        </p:cTn>
                                        <p:tgtEl>
                                          <p:spTgt spid="8"/>
                                        </p:tgtEl>
                                      </p:cBhvr>
                                      <p:to x="100000" y="100000"/>
                                    </p:animScale>
                                    <p:animScale>
                                      <p:cBhvr>
                                        <p:cTn id="29" dur="26">
                                          <p:stCondLst>
                                            <p:cond delay="1312"/>
                                          </p:stCondLst>
                                        </p:cTn>
                                        <p:tgtEl>
                                          <p:spTgt spid="8"/>
                                        </p:tgtEl>
                                      </p:cBhvr>
                                      <p:to x="100000" y="80000"/>
                                    </p:animScale>
                                    <p:animScale>
                                      <p:cBhvr>
                                        <p:cTn id="30" dur="166" decel="50000">
                                          <p:stCondLst>
                                            <p:cond delay="1338"/>
                                          </p:stCondLst>
                                        </p:cTn>
                                        <p:tgtEl>
                                          <p:spTgt spid="8"/>
                                        </p:tgtEl>
                                      </p:cBhvr>
                                      <p:to x="100000" y="100000"/>
                                    </p:animScale>
                                    <p:animScale>
                                      <p:cBhvr>
                                        <p:cTn id="31" dur="26">
                                          <p:stCondLst>
                                            <p:cond delay="1642"/>
                                          </p:stCondLst>
                                        </p:cTn>
                                        <p:tgtEl>
                                          <p:spTgt spid="8"/>
                                        </p:tgtEl>
                                      </p:cBhvr>
                                      <p:to x="100000" y="90000"/>
                                    </p:animScale>
                                    <p:animScale>
                                      <p:cBhvr>
                                        <p:cTn id="32" dur="166" decel="50000">
                                          <p:stCondLst>
                                            <p:cond delay="1668"/>
                                          </p:stCondLst>
                                        </p:cTn>
                                        <p:tgtEl>
                                          <p:spTgt spid="8"/>
                                        </p:tgtEl>
                                      </p:cBhvr>
                                      <p:to x="100000" y="100000"/>
                                    </p:animScale>
                                    <p:animScale>
                                      <p:cBhvr>
                                        <p:cTn id="33" dur="26">
                                          <p:stCondLst>
                                            <p:cond delay="1808"/>
                                          </p:stCondLst>
                                        </p:cTn>
                                        <p:tgtEl>
                                          <p:spTgt spid="8"/>
                                        </p:tgtEl>
                                      </p:cBhvr>
                                      <p:to x="100000" y="95000"/>
                                    </p:animScale>
                                    <p:animScale>
                                      <p:cBhvr>
                                        <p:cTn id="34" dur="166" decel="50000">
                                          <p:stCondLst>
                                            <p:cond delay="1834"/>
                                          </p:stCondLst>
                                        </p:cTn>
                                        <p:tgtEl>
                                          <p:spTgt spid="8"/>
                                        </p:tgtEl>
                                      </p:cBhvr>
                                      <p:to x="100000" y="100000"/>
                                    </p:animScale>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1000"/>
                                        <p:tgtEl>
                                          <p:spTgt spid="9"/>
                                        </p:tgtEl>
                                      </p:cBhvr>
                                    </p:animEffect>
                                    <p:anim calcmode="lin" valueType="num">
                                      <p:cBhvr>
                                        <p:cTn id="40" dur="1000" fill="hold"/>
                                        <p:tgtEl>
                                          <p:spTgt spid="9"/>
                                        </p:tgtEl>
                                        <p:attrNameLst>
                                          <p:attrName>ppt_x</p:attrName>
                                        </p:attrNameLst>
                                      </p:cBhvr>
                                      <p:tavLst>
                                        <p:tav tm="0">
                                          <p:val>
                                            <p:strVal val="#ppt_x"/>
                                          </p:val>
                                        </p:tav>
                                        <p:tav tm="100000">
                                          <p:val>
                                            <p:strVal val="#ppt_x"/>
                                          </p:val>
                                        </p:tav>
                                      </p:tavLst>
                                    </p:anim>
                                    <p:anim calcmode="lin" valueType="num">
                                      <p:cBhvr>
                                        <p:cTn id="4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fade">
                                      <p:cBhvr>
                                        <p:cTn id="46" dur="1000"/>
                                        <p:tgtEl>
                                          <p:spTgt spid="10"/>
                                        </p:tgtEl>
                                      </p:cBhvr>
                                    </p:animEffect>
                                    <p:anim calcmode="lin" valueType="num">
                                      <p:cBhvr>
                                        <p:cTn id="47" dur="1000" fill="hold"/>
                                        <p:tgtEl>
                                          <p:spTgt spid="10"/>
                                        </p:tgtEl>
                                        <p:attrNameLst>
                                          <p:attrName>ppt_x</p:attrName>
                                        </p:attrNameLst>
                                      </p:cBhvr>
                                      <p:tavLst>
                                        <p:tav tm="0">
                                          <p:val>
                                            <p:strVal val="#ppt_x"/>
                                          </p:val>
                                        </p:tav>
                                        <p:tav tm="100000">
                                          <p:val>
                                            <p:strVal val="#ppt_x"/>
                                          </p:val>
                                        </p:tav>
                                      </p:tavLst>
                                    </p:anim>
                                    <p:anim calcmode="lin" valueType="num">
                                      <p:cBhvr>
                                        <p:cTn id="4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fade">
                                      <p:cBhvr>
                                        <p:cTn id="53" dur="1000"/>
                                        <p:tgtEl>
                                          <p:spTgt spid="11"/>
                                        </p:tgtEl>
                                      </p:cBhvr>
                                    </p:animEffect>
                                    <p:anim calcmode="lin" valueType="num">
                                      <p:cBhvr>
                                        <p:cTn id="54" dur="1000" fill="hold"/>
                                        <p:tgtEl>
                                          <p:spTgt spid="11"/>
                                        </p:tgtEl>
                                        <p:attrNameLst>
                                          <p:attrName>ppt_x</p:attrName>
                                        </p:attrNameLst>
                                      </p:cBhvr>
                                      <p:tavLst>
                                        <p:tav tm="0">
                                          <p:val>
                                            <p:strVal val="#ppt_x"/>
                                          </p:val>
                                        </p:tav>
                                        <p:tav tm="100000">
                                          <p:val>
                                            <p:strVal val="#ppt_x"/>
                                          </p:val>
                                        </p:tav>
                                      </p:tavLst>
                                    </p:anim>
                                    <p:anim calcmode="lin" valueType="num">
                                      <p:cBhvr>
                                        <p:cTn id="5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12"/>
                                        </p:tgtEl>
                                        <p:attrNameLst>
                                          <p:attrName>style.visibility</p:attrName>
                                        </p:attrNameLst>
                                      </p:cBhvr>
                                      <p:to>
                                        <p:strVal val="visible"/>
                                      </p:to>
                                    </p:set>
                                    <p:animEffect transition="in" filter="fade">
                                      <p:cBhvr>
                                        <p:cTn id="60" dur="1000"/>
                                        <p:tgtEl>
                                          <p:spTgt spid="12"/>
                                        </p:tgtEl>
                                      </p:cBhvr>
                                    </p:animEffect>
                                    <p:anim calcmode="lin" valueType="num">
                                      <p:cBhvr>
                                        <p:cTn id="61" dur="1000" fill="hold"/>
                                        <p:tgtEl>
                                          <p:spTgt spid="12"/>
                                        </p:tgtEl>
                                        <p:attrNameLst>
                                          <p:attrName>ppt_x</p:attrName>
                                        </p:attrNameLst>
                                      </p:cBhvr>
                                      <p:tavLst>
                                        <p:tav tm="0">
                                          <p:val>
                                            <p:strVal val="#ppt_x"/>
                                          </p:val>
                                        </p:tav>
                                        <p:tav tm="100000">
                                          <p:val>
                                            <p:strVal val="#ppt_x"/>
                                          </p:val>
                                        </p:tav>
                                      </p:tavLst>
                                    </p:anim>
                                    <p:anim calcmode="lin" valueType="num">
                                      <p:cBhvr>
                                        <p:cTn id="6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fade">
                                      <p:cBhvr>
                                        <p:cTn id="67" dur="1000"/>
                                        <p:tgtEl>
                                          <p:spTgt spid="13"/>
                                        </p:tgtEl>
                                      </p:cBhvr>
                                    </p:animEffect>
                                    <p:anim calcmode="lin" valueType="num">
                                      <p:cBhvr>
                                        <p:cTn id="68" dur="1000" fill="hold"/>
                                        <p:tgtEl>
                                          <p:spTgt spid="13"/>
                                        </p:tgtEl>
                                        <p:attrNameLst>
                                          <p:attrName>ppt_x</p:attrName>
                                        </p:attrNameLst>
                                      </p:cBhvr>
                                      <p:tavLst>
                                        <p:tav tm="0">
                                          <p:val>
                                            <p:strVal val="#ppt_x"/>
                                          </p:val>
                                        </p:tav>
                                        <p:tav tm="100000">
                                          <p:val>
                                            <p:strVal val="#ppt_x"/>
                                          </p:val>
                                        </p:tav>
                                      </p:tavLst>
                                    </p:anim>
                                    <p:anim calcmode="lin" valueType="num">
                                      <p:cBhvr>
                                        <p:cTn id="6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animBg="1"/>
      <p:bldP spid="8" grpId="0" animBg="1"/>
      <p:bldP spid="10" grpId="0"/>
      <p:bldP spid="11" grpId="0" animBg="1"/>
      <p:bldP spid="12" grpId="0" animBg="1"/>
      <p:bldP spid="13"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278</Words>
  <Application>Microsoft Office PowerPoint</Application>
  <PresentationFormat>Grand écran</PresentationFormat>
  <Paragraphs>32</Paragraphs>
  <Slides>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4</vt:i4>
      </vt:variant>
    </vt:vector>
  </HeadingPairs>
  <TitlesOfParts>
    <vt:vector size="9" baseType="lpstr">
      <vt:lpstr>Al-Hadith1</vt:lpstr>
      <vt:lpstr>Arial</vt:lpstr>
      <vt:lpstr>Calibri</vt:lpstr>
      <vt:lpstr>Calibri Light</vt:lpstr>
      <vt:lpstr>Thème Office</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dc:creator>
  <cp:lastModifiedBy>p</cp:lastModifiedBy>
  <cp:revision>1</cp:revision>
  <dcterms:created xsi:type="dcterms:W3CDTF">2017-06-10T22:47:30Z</dcterms:created>
  <dcterms:modified xsi:type="dcterms:W3CDTF">2017-06-10T22:47:48Z</dcterms:modified>
</cp:coreProperties>
</file>