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5DB293-EE62-4DC6-B099-CFB41E145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636291-0900-4370-B993-62113487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29F458-FF72-46BD-B2F0-7F8EC3F1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986500-0BBF-4C96-A23F-A01628F6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FC32D2-7227-446F-9D3A-671C6766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2DD30-69A5-46BA-82AF-30E59A42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207B65-F416-4E57-B91D-6C8DD80D9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534ADB-DD15-4365-93F2-411CE291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AE81F3-A84E-4DFE-B4F9-81920C27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0CF709-60F1-4EEB-B6DA-FA9EA94A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93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E7304C-20E9-439C-80C5-8D2491C0C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5F8187-D579-4586-9384-117376A27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39137C-82BB-424F-B39F-FE6890D9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32B4D8-509F-468A-80E2-6BAF6B5F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036DCB-7CD9-4B3A-BE67-A37E0268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21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72B8C-1CF2-4FB1-AB86-A825AE73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B107A8-E5F0-4A9D-A3D5-987BF0D51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64188-8FD4-4711-A437-45B86579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4E546-4BD7-4397-944F-AC1AAC9A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4385A4-6C9B-416F-849D-2DDDBA66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4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FB60F-429F-421E-9B25-5B06ACB7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9A065D-7EB2-44D8-92CD-848546CED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90DB90-E028-442F-A5BC-F920AB91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8826F8-129B-4FF4-BE14-5075B1FB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E7F7B-7317-4740-96BB-67ED78B6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9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782B59-5D75-44C3-A564-E3EAB84A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2B63E0-E9E0-4A91-98F3-4A89C52A7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A54DEE-3A26-4871-BFE3-0DFEEA7E5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849717-8FA7-4471-B2EB-BB9D83E5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F734DF-5C9E-45A2-BF01-51B1AD6F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D2DE1F-3671-419F-B23B-8B993141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82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7F73BD-FE00-4325-BF0C-2F1F3E97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04874E-8CA9-4E97-B85F-8516ECF9E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45CBEA-13F4-477A-B17E-A369BA8AE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3026A5-1828-4EC4-BCF4-5E3FD69EE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E2BEC4-6BB9-4889-838D-910879DAE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8C54EBA-9BBE-4EDF-ADF7-80D78072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F1FB28-ED72-48C1-95B5-2E279E42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6C263E-3E5F-448C-A873-38A9708C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88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FEF87-C969-4211-BB3C-ACB94239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F5F85E-692E-46F1-ABD4-E0BFE12F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5EEBA5-D617-4BBC-960C-0C5A0136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770C52-4C75-421C-9F61-2D78D899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78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9B039D-4785-418F-91C9-AF353874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B0CC85-9940-4EC7-814C-256BF2AF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236B79-2872-4576-87F8-361EF1D6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40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FE16EF-3FE0-4D35-A7AA-6E4D8464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A6F7F0-FAA2-418F-ABCD-F220E81D6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B1FB4D-A2B3-429A-BA27-F43EE3024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2C2BDE-03ED-4778-9C52-9B94F468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D400CC-BF41-40BC-A4D0-43BAA3D4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EAC273-2200-45AF-9444-8BEE076A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30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D7F44-1A1B-4242-ACD7-A1CB3611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55D8D0-8826-489B-AC3B-CD3DCB15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0B55F9-EF0C-47AE-A79F-DFCD15F5D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EED016-9A82-4D57-9356-2628BE57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741D1E-A6B1-4822-B3D9-B3B13368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B3EF5-BF26-4670-B045-695D9EC9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25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02D8ED-C0D8-4921-848A-5C347A09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D40780-75D3-4F04-A3C4-5BDCD6A29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9E5BE3-000E-466C-B8AF-0B9A38C79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A8D42-4860-4FD7-8781-DC1DFFFB5D0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4C7FD7-C218-4DE0-806D-EBC667900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BD4B4D-1BFB-46E1-9E54-6162375E9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EFFE-C319-46C0-8866-624619B44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31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0"/>
            <a:ext cx="6109855" cy="34082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2145" cy="3408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3408218"/>
            <a:ext cx="6109855" cy="34497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8218"/>
            <a:ext cx="6096000" cy="3449782"/>
          </a:xfrm>
          <a:prstGeom prst="rect">
            <a:avLst/>
          </a:prstGeom>
        </p:spPr>
      </p:pic>
      <p:sp>
        <p:nvSpPr>
          <p:cNvPr id="7" name="مستطيل: زوايا قطرية مقصوصة 2"/>
          <p:cNvSpPr/>
          <p:nvPr/>
        </p:nvSpPr>
        <p:spPr>
          <a:xfrm>
            <a:off x="789710" y="2063906"/>
            <a:ext cx="10612581" cy="4170639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4400" b="1" dirty="0">
                <a:solidFill>
                  <a:srgbClr val="C00000"/>
                </a:solidFill>
              </a:rPr>
              <a:t>الكفاءة الشاملة: </a:t>
            </a:r>
            <a:r>
              <a:rPr lang="ar-DZ" sz="4400" b="1" dirty="0">
                <a:solidFill>
                  <a:schemeClr val="tx1"/>
                </a:solidFill>
              </a:rPr>
              <a:t>هدف نسعى إلى تحقيقه في نهاية فترة دراسية محددة وفق نظام المسار الدراسي. لذا نجد كفاءة شاملة في نهاية المرحلة، في نهاية كل طور وفي نهاية كل سنة.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/>
          <p:cNvSpPr/>
          <p:nvPr/>
        </p:nvSpPr>
        <p:spPr>
          <a:xfrm>
            <a:off x="4260000" y="581953"/>
            <a:ext cx="3672000" cy="900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solidFill>
                  <a:srgbClr val="C00000"/>
                </a:solidFill>
              </a:rPr>
              <a:t>الكفاءة الشاملة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</dc:creator>
  <cp:lastModifiedBy>p</cp:lastModifiedBy>
  <cp:revision>1</cp:revision>
  <dcterms:created xsi:type="dcterms:W3CDTF">2017-06-10T22:45:15Z</dcterms:created>
  <dcterms:modified xsi:type="dcterms:W3CDTF">2017-06-10T22:45:36Z</dcterms:modified>
</cp:coreProperties>
</file>