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380875-4488-46B4-807B-3C6C7838A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0B7E1BA-75BC-4799-85FB-878A5F8DE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7ED804-8AA8-4F1F-A5E4-2334E89D2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DBED-D4D1-4611-8A8C-882FFD7C435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336C5A-16D1-4D42-BCF4-77B22966A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ADB2E9-0E88-43D8-9233-90460CD8E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423D-D5F8-43AD-BD95-E4AE33E6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446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79474C-754E-4A2D-8A1F-4A0152261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629658-830A-48BF-89DA-5B971D806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E63FA1-F0F6-4A8C-B1F7-A78C39817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DBED-D4D1-4611-8A8C-882FFD7C435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D65B06-E461-41CE-BA9C-E69B755E1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6EE6DC-E170-47AC-8457-D8633374A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423D-D5F8-43AD-BD95-E4AE33E6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99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EABE8E4-A4E7-4C30-888D-3B2452E45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61E5EA-CFFA-444C-A59F-786A6D081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44408C-9854-44D8-BFEB-BDC38C4B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DBED-D4D1-4611-8A8C-882FFD7C435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B2DA59-B2B5-421F-B089-7BF1E9DAB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919007-6CE6-4DF4-B578-99C282313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423D-D5F8-43AD-BD95-E4AE33E6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44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9918B3-343D-4BB8-AEEA-504E869C7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14B167-C7BF-453A-8507-2E41B9CAB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7F811F-5CEF-46EE-95DE-29C968423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DBED-D4D1-4611-8A8C-882FFD7C435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3B7730-C8E7-4176-B9A2-11CE5E598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E4D033-5CD8-45ED-B0B1-2663FE318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423D-D5F8-43AD-BD95-E4AE33E6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74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58D418-6230-4CC2-9781-A3E739228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371817-F0F2-4F48-8043-9332AC08A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4A81CD-B6D8-488C-841B-4F31AECA3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DBED-D4D1-4611-8A8C-882FFD7C435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E4261B-9808-4DD6-8726-A351E1483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A50952-8531-43BB-B45F-1BBE98A01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423D-D5F8-43AD-BD95-E4AE33E6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35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8461A5-6FD8-4D79-8663-DDDFC87AB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38E08F-7375-4DD1-B563-A3A68ABE2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6248C89-91C9-42BA-A591-C1C5389C0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9DE74F-4F5E-493A-95A4-404105399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DBED-D4D1-4611-8A8C-882FFD7C435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A9E2ED-7D1B-4D95-B29C-190728B2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6D822F-5889-4C3B-AD10-A6E6AB3C2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423D-D5F8-43AD-BD95-E4AE33E6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69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75EDC0-9689-485E-8D5D-CDCF836E5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AF3A4C-90DE-4C3D-B425-8D2F0E246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1913ED-3613-4045-AF89-22A576BE6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3047CAE-01B6-4376-A491-0B235DC9D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748B3E5-45E2-4B6B-AC73-0D10493B0C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5A82CFE-1D8F-43F7-A8D5-A5256B435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DBED-D4D1-4611-8A8C-882FFD7C435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4C2C268-02A6-4A30-867D-4E2F297C0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7831273-DFCA-4DC2-83EF-88AF5ECDC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423D-D5F8-43AD-BD95-E4AE33E6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78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E4FC52-3B68-43BE-A45B-760D4C65B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AB247F1-9077-4DDB-B8A8-78BAE2CC6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DBED-D4D1-4611-8A8C-882FFD7C435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57157DB-24A5-48C4-B26E-4CA7B91AC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CABE66B-789C-4DE5-9620-CEC5C7A8E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423D-D5F8-43AD-BD95-E4AE33E6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09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B0E962B-62D2-41A7-A873-FD2555367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DBED-D4D1-4611-8A8C-882FFD7C435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DF95EED-D121-4B86-A9F0-23094FB60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5A1FBB2-3DFB-4383-9E53-27C7253CC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423D-D5F8-43AD-BD95-E4AE33E6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00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75274A-9534-464B-BD5F-1D0F1B7BE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AC463D-5BD8-453B-9374-9CF0688AF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D3EEF5E-E063-409D-806A-F9BBBFE241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CA53AB-A819-4B2A-AD6C-6BDE96BD9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DBED-D4D1-4611-8A8C-882FFD7C435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330F35-103E-4073-9109-C3C1DA33E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397752-207E-4F7A-9919-3919511D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423D-D5F8-43AD-BD95-E4AE33E6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138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1B148B-DA5A-4728-A11D-10F6B237B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71041EB-F42B-44C9-A91D-CB0B94F4BB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0A8A701-62A3-4198-808B-9771A53CE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2D2ACD-7B8C-4FE8-872F-877EFD57D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DBED-D4D1-4611-8A8C-882FFD7C435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668B28-4168-4B06-9C18-D902A7598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037EC7-E87B-4B29-A3A8-A2DCC7D29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423D-D5F8-43AD-BD95-E4AE33E6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41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2582B61-D67D-4CEF-8DBD-BC1A1CD18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4B38F5-8F10-437F-90A9-CCA1F40F4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1A5FB3-CE28-4170-9B30-448EACFA3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CDBED-D4D1-4611-8A8C-882FFD7C435F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92271A-168B-4E42-AB85-6AFF6029A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2B2C87-ACC9-442C-B833-1B624745F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0423D-D5F8-43AD-BD95-E4AE33E6E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14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145" y="0"/>
            <a:ext cx="6109855" cy="340821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82145" cy="3408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145" y="3408218"/>
            <a:ext cx="6109855" cy="34497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08218"/>
            <a:ext cx="6096000" cy="3449782"/>
          </a:xfrm>
          <a:prstGeom prst="rect">
            <a:avLst/>
          </a:prstGeom>
        </p:spPr>
      </p:pic>
      <p:sp>
        <p:nvSpPr>
          <p:cNvPr id="7" name="مستطيل: زوايا قطرية مقصوصة 2"/>
          <p:cNvSpPr/>
          <p:nvPr/>
        </p:nvSpPr>
        <p:spPr>
          <a:xfrm>
            <a:off x="789710" y="2382982"/>
            <a:ext cx="10612581" cy="3699163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4400" b="1" dirty="0">
                <a:solidFill>
                  <a:srgbClr val="C00000"/>
                </a:solidFill>
              </a:rPr>
              <a:t>الكفاءة الختامية: </a:t>
            </a:r>
            <a:r>
              <a:rPr lang="ar-DZ" sz="4400" b="1" dirty="0">
                <a:solidFill>
                  <a:schemeClr val="tx1"/>
                </a:solidFill>
              </a:rPr>
              <a:t>كفاءة مرتبطة بميدان من الميادين </a:t>
            </a:r>
            <a:r>
              <a:rPr lang="ar-DZ" sz="4400" b="1" dirty="0" err="1">
                <a:solidFill>
                  <a:schemeClr val="tx1"/>
                </a:solidFill>
              </a:rPr>
              <a:t>المهيكلة</a:t>
            </a:r>
            <a:r>
              <a:rPr lang="ar-DZ" sz="4400" b="1" dirty="0">
                <a:solidFill>
                  <a:schemeClr val="tx1"/>
                </a:solidFill>
              </a:rPr>
              <a:t> في المادة (التحكم في الموارد، حسن استعمالها وإدماجها وتحويلها).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8" name="Rectangle : coins arrondis 7"/>
          <p:cNvSpPr/>
          <p:nvPr/>
        </p:nvSpPr>
        <p:spPr>
          <a:xfrm>
            <a:off x="4260000" y="581953"/>
            <a:ext cx="3672000" cy="900000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000" b="1" dirty="0">
                <a:solidFill>
                  <a:srgbClr val="C00000"/>
                </a:solidFill>
              </a:rPr>
              <a:t>الكفاءة الختامية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46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</dc:creator>
  <cp:lastModifiedBy>p</cp:lastModifiedBy>
  <cp:revision>1</cp:revision>
  <dcterms:created xsi:type="dcterms:W3CDTF">2017-06-10T22:46:13Z</dcterms:created>
  <dcterms:modified xsi:type="dcterms:W3CDTF">2017-06-10T22:46:32Z</dcterms:modified>
</cp:coreProperties>
</file>